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7" r:id="rId1"/>
  </p:sldMasterIdLst>
  <p:notesMasterIdLst>
    <p:notesMasterId r:id="rId13"/>
  </p:notesMasterIdLst>
  <p:sldIdLst>
    <p:sldId id="256" r:id="rId2"/>
    <p:sldId id="257" r:id="rId3"/>
    <p:sldId id="258" r:id="rId4"/>
    <p:sldId id="268" r:id="rId5"/>
    <p:sldId id="260" r:id="rId6"/>
    <p:sldId id="261" r:id="rId7"/>
    <p:sldId id="262" r:id="rId8"/>
    <p:sldId id="269" r:id="rId9"/>
    <p:sldId id="270" r:id="rId10"/>
    <p:sldId id="271" r:id="rId11"/>
    <p:sldId id="266" r:id="rId12"/>
  </p:sldIdLst>
  <p:sldSz cx="9144000" cy="5143500" type="screen16x9"/>
  <p:notesSz cx="6858000" cy="9144000"/>
  <p:embeddedFontLst>
    <p:embeddedFont>
      <p:font typeface="Fira Sans Extra Condensed Medium" panose="020B0604020202020204" charset="0"/>
      <p:regular r:id="rId14"/>
      <p:bold r:id="rId15"/>
      <p:italic r:id="rId16"/>
      <p:boldItalic r:id="rId17"/>
    </p:embeddedFont>
    <p:embeddedFont>
      <p:font typeface="Livvic" pitchFamily="2" charset="0"/>
      <p:regular r:id="rId18"/>
      <p:bold r:id="rId19"/>
      <p:italic r:id="rId20"/>
      <p:boldItalic r:id="rId21"/>
    </p:embeddedFont>
    <p:embeddedFont>
      <p:font typeface="Roboto Condensed Light" panose="02000000000000000000" pitchFamily="2" charset="0"/>
      <p:regular r:id="rId22"/>
      <p:bold r:id="rId23"/>
      <p:italic r:id="rId24"/>
      <p:boldItalic r:id="rId25"/>
    </p:embeddedFont>
    <p:embeddedFont>
      <p:font typeface="Squada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757736-9AC6-446A-B61D-A517F40A7FC3}">
  <a:tblStyle styleId="{D7757736-9AC6-446A-B61D-A517F40A7F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106" d="100"/>
          <a:sy n="106" d="100"/>
        </p:scale>
        <p:origin x="73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IF QULIYEV" userId="7977c50e365428ac" providerId="LiveId" clId="{FD68703F-E73D-44C2-BF2E-16469C189BFC}"/>
    <pc:docChg chg="modSld">
      <pc:chgData name="ASIF QULIYEV" userId="7977c50e365428ac" providerId="LiveId" clId="{FD68703F-E73D-44C2-BF2E-16469C189BFC}" dt="2024-11-20T09:51:40.584" v="17"/>
      <pc:docMkLst>
        <pc:docMk/>
      </pc:docMkLst>
      <pc:sldChg chg="modSp">
        <pc:chgData name="ASIF QULIYEV" userId="7977c50e365428ac" providerId="LiveId" clId="{FD68703F-E73D-44C2-BF2E-16469C189BFC}" dt="2024-11-20T09:51:40.584" v="17"/>
        <pc:sldMkLst>
          <pc:docMk/>
          <pc:sldMk cId="0" sldId="256"/>
        </pc:sldMkLst>
        <pc:spChg chg="mod">
          <ac:chgData name="ASIF QULIYEV" userId="7977c50e365428ac" providerId="LiveId" clId="{FD68703F-E73D-44C2-BF2E-16469C189BFC}" dt="2024-11-20T09:51:40.584" v="17"/>
          <ac:spMkLst>
            <pc:docMk/>
            <pc:sldMk cId="0" sldId="256"/>
            <ac:spMk id="765" creationId="{00000000-0000-0000-0000-000000000000}"/>
          </ac:spMkLst>
        </pc:spChg>
        <pc:spChg chg="mod">
          <ac:chgData name="ASIF QULIYEV" userId="7977c50e365428ac" providerId="LiveId" clId="{FD68703F-E73D-44C2-BF2E-16469C189BFC}" dt="2024-11-20T09:51:24.842" v="15" actId="20577"/>
          <ac:spMkLst>
            <pc:docMk/>
            <pc:sldMk cId="0" sldId="256"/>
            <ac:spMk id="766" creationId="{00000000-0000-0000-0000-000000000000}"/>
          </ac:spMkLst>
        </pc:spChg>
      </pc:sldChg>
    </pc:docChg>
  </pc:docChgLst>
  <pc:docChgLst>
    <pc:chgData name="ASIF QULIYEV" userId="7977c50e365428ac" providerId="LiveId" clId="{FF63B07F-4652-456B-9EA8-7AC10D27D087}"/>
    <pc:docChg chg="undo custSel addSld delSld modSld">
      <pc:chgData name="ASIF QULIYEV" userId="7977c50e365428ac" providerId="LiveId" clId="{FF63B07F-4652-456B-9EA8-7AC10D27D087}" dt="2024-10-29T14:38:11.961" v="438" actId="1076"/>
      <pc:docMkLst>
        <pc:docMk/>
      </pc:docMkLst>
      <pc:sldChg chg="addSp delSp modSp mod modTransition">
        <pc:chgData name="ASIF QULIYEV" userId="7977c50e365428ac" providerId="LiveId" clId="{FF63B07F-4652-456B-9EA8-7AC10D27D087}" dt="2024-10-29T14:22:51.881" v="349" actId="1076"/>
        <pc:sldMkLst>
          <pc:docMk/>
          <pc:sldMk cId="0" sldId="257"/>
        </pc:sldMkLst>
        <pc:spChg chg="mod">
          <ac:chgData name="ASIF QULIYEV" userId="7977c50e365428ac" providerId="LiveId" clId="{FF63B07F-4652-456B-9EA8-7AC10D27D087}" dt="2024-10-29T14:21:21.828" v="337" actId="1076"/>
          <ac:spMkLst>
            <pc:docMk/>
            <pc:sldMk cId="0" sldId="257"/>
            <ac:spMk id="771" creationId="{00000000-0000-0000-0000-000000000000}"/>
          </ac:spMkLst>
        </pc:spChg>
        <pc:spChg chg="mod">
          <ac:chgData name="ASIF QULIYEV" userId="7977c50e365428ac" providerId="LiveId" clId="{FF63B07F-4652-456B-9EA8-7AC10D27D087}" dt="2024-10-29T14:22:42.791" v="346" actId="1076"/>
          <ac:spMkLst>
            <pc:docMk/>
            <pc:sldMk cId="0" sldId="257"/>
            <ac:spMk id="772" creationId="{00000000-0000-0000-0000-000000000000}"/>
          </ac:spMkLst>
        </pc:spChg>
        <pc:picChg chg="add del mod">
          <ac:chgData name="ASIF QULIYEV" userId="7977c50e365428ac" providerId="LiveId" clId="{FF63B07F-4652-456B-9EA8-7AC10D27D087}" dt="2024-10-29T14:22:11.646" v="341" actId="478"/>
          <ac:picMkLst>
            <pc:docMk/>
            <pc:sldMk cId="0" sldId="257"/>
            <ac:picMk id="3" creationId="{2F852426-B8FE-0351-9BB0-A2C3E5C462B5}"/>
          </ac:picMkLst>
        </pc:picChg>
        <pc:picChg chg="add mod">
          <ac:chgData name="ASIF QULIYEV" userId="7977c50e365428ac" providerId="LiveId" clId="{FF63B07F-4652-456B-9EA8-7AC10D27D087}" dt="2024-10-29T14:22:51.881" v="349" actId="1076"/>
          <ac:picMkLst>
            <pc:docMk/>
            <pc:sldMk cId="0" sldId="257"/>
            <ac:picMk id="5" creationId="{B7B65EE0-8C87-C0AA-D015-B8AC89B4F7EA}"/>
          </ac:picMkLst>
        </pc:picChg>
      </pc:sldChg>
      <pc:sldChg chg="addSp delSp modSp mod modTransition delAnim">
        <pc:chgData name="ASIF QULIYEV" userId="7977c50e365428ac" providerId="LiveId" clId="{FF63B07F-4652-456B-9EA8-7AC10D27D087}" dt="2024-10-29T14:13:11.188" v="303" actId="1076"/>
        <pc:sldMkLst>
          <pc:docMk/>
          <pc:sldMk cId="0" sldId="258"/>
        </pc:sldMkLst>
        <pc:spChg chg="add del mod">
          <ac:chgData name="ASIF QULIYEV" userId="7977c50e365428ac" providerId="LiveId" clId="{FF63B07F-4652-456B-9EA8-7AC10D27D087}" dt="2024-10-29T13:10:38.194" v="84" actId="478"/>
          <ac:spMkLst>
            <pc:docMk/>
            <pc:sldMk cId="0" sldId="258"/>
            <ac:spMk id="3" creationId="{16ABDAEB-44DA-0119-8E3E-1F96A0DE990E}"/>
          </ac:spMkLst>
        </pc:spChg>
        <pc:spChg chg="add del mod">
          <ac:chgData name="ASIF QULIYEV" userId="7977c50e365428ac" providerId="LiveId" clId="{FF63B07F-4652-456B-9EA8-7AC10D27D087}" dt="2024-10-29T13:10:49.290" v="93" actId="478"/>
          <ac:spMkLst>
            <pc:docMk/>
            <pc:sldMk cId="0" sldId="258"/>
            <ac:spMk id="5" creationId="{F8245A00-D4E9-AD8E-7D6C-2203A7CB36FC}"/>
          </ac:spMkLst>
        </pc:spChg>
        <pc:spChg chg="add del mod">
          <ac:chgData name="ASIF QULIYEV" userId="7977c50e365428ac" providerId="LiveId" clId="{FF63B07F-4652-456B-9EA8-7AC10D27D087}" dt="2024-10-29T13:10:46.163" v="92" actId="478"/>
          <ac:spMkLst>
            <pc:docMk/>
            <pc:sldMk cId="0" sldId="258"/>
            <ac:spMk id="7" creationId="{93F54AB8-2A79-0C97-9433-CDB178C2E3C9}"/>
          </ac:spMkLst>
        </pc:spChg>
        <pc:spChg chg="add del mod">
          <ac:chgData name="ASIF QULIYEV" userId="7977c50e365428ac" providerId="LiveId" clId="{FF63B07F-4652-456B-9EA8-7AC10D27D087}" dt="2024-10-29T13:10:53.289" v="96" actId="478"/>
          <ac:spMkLst>
            <pc:docMk/>
            <pc:sldMk cId="0" sldId="258"/>
            <ac:spMk id="9" creationId="{91C47227-5119-3A7D-DDCC-363B5BB5D26C}"/>
          </ac:spMkLst>
        </pc:spChg>
        <pc:spChg chg="add del mod">
          <ac:chgData name="ASIF QULIYEV" userId="7977c50e365428ac" providerId="LiveId" clId="{FF63B07F-4652-456B-9EA8-7AC10D27D087}" dt="2024-10-29T13:11:02.613" v="101" actId="478"/>
          <ac:spMkLst>
            <pc:docMk/>
            <pc:sldMk cId="0" sldId="258"/>
            <ac:spMk id="11" creationId="{A377A298-DF6D-0D03-3F70-A0A53F702C54}"/>
          </ac:spMkLst>
        </pc:spChg>
        <pc:spChg chg="add del mod">
          <ac:chgData name="ASIF QULIYEV" userId="7977c50e365428ac" providerId="LiveId" clId="{FF63B07F-4652-456B-9EA8-7AC10D27D087}" dt="2024-10-29T13:11:12.319" v="106" actId="478"/>
          <ac:spMkLst>
            <pc:docMk/>
            <pc:sldMk cId="0" sldId="258"/>
            <ac:spMk id="13" creationId="{7D6E7B8F-78FF-2E1B-45BD-DF1202660189}"/>
          </ac:spMkLst>
        </pc:spChg>
        <pc:spChg chg="add del mod">
          <ac:chgData name="ASIF QULIYEV" userId="7977c50e365428ac" providerId="LiveId" clId="{FF63B07F-4652-456B-9EA8-7AC10D27D087}" dt="2024-10-29T13:11:17.624" v="109" actId="478"/>
          <ac:spMkLst>
            <pc:docMk/>
            <pc:sldMk cId="0" sldId="258"/>
            <ac:spMk id="15" creationId="{756F1BF7-71EB-2C89-FFC4-8DD168992570}"/>
          </ac:spMkLst>
        </pc:spChg>
        <pc:spChg chg="add del mod">
          <ac:chgData name="ASIF QULIYEV" userId="7977c50e365428ac" providerId="LiveId" clId="{FF63B07F-4652-456B-9EA8-7AC10D27D087}" dt="2024-10-29T13:11:21.251" v="112" actId="478"/>
          <ac:spMkLst>
            <pc:docMk/>
            <pc:sldMk cId="0" sldId="258"/>
            <ac:spMk id="17" creationId="{9060B2F7-2391-6664-4A96-DCD759B96BDF}"/>
          </ac:spMkLst>
        </pc:spChg>
        <pc:spChg chg="add del mod">
          <ac:chgData name="ASIF QULIYEV" userId="7977c50e365428ac" providerId="LiveId" clId="{FF63B07F-4652-456B-9EA8-7AC10D27D087}" dt="2024-10-29T13:11:23.321" v="114" actId="478"/>
          <ac:spMkLst>
            <pc:docMk/>
            <pc:sldMk cId="0" sldId="258"/>
            <ac:spMk id="19" creationId="{2151BEFA-2A84-0A46-A5E3-473D32E7C475}"/>
          </ac:spMkLst>
        </pc:spChg>
        <pc:spChg chg="add del mod">
          <ac:chgData name="ASIF QULIYEV" userId="7977c50e365428ac" providerId="LiveId" clId="{FF63B07F-4652-456B-9EA8-7AC10D27D087}" dt="2024-10-29T13:11:25.051" v="116" actId="478"/>
          <ac:spMkLst>
            <pc:docMk/>
            <pc:sldMk cId="0" sldId="258"/>
            <ac:spMk id="21" creationId="{785D767A-397E-CFEF-88F5-572FF819EE9C}"/>
          </ac:spMkLst>
        </pc:spChg>
        <pc:spChg chg="add del mod">
          <ac:chgData name="ASIF QULIYEV" userId="7977c50e365428ac" providerId="LiveId" clId="{FF63B07F-4652-456B-9EA8-7AC10D27D087}" dt="2024-10-29T13:11:28.485" v="119" actId="478"/>
          <ac:spMkLst>
            <pc:docMk/>
            <pc:sldMk cId="0" sldId="258"/>
            <ac:spMk id="23" creationId="{41F30586-9C3E-D2C6-7BF0-EE5DC5B774D4}"/>
          </ac:spMkLst>
        </pc:spChg>
        <pc:spChg chg="add mod">
          <ac:chgData name="ASIF QULIYEV" userId="7977c50e365428ac" providerId="LiveId" clId="{FF63B07F-4652-456B-9EA8-7AC10D27D087}" dt="2024-10-29T13:40:25.625" v="137" actId="20577"/>
          <ac:spMkLst>
            <pc:docMk/>
            <pc:sldMk cId="0" sldId="258"/>
            <ac:spMk id="25" creationId="{4A4B5000-26D5-A845-CC5D-F7603863E289}"/>
          </ac:spMkLst>
        </pc:spChg>
        <pc:spChg chg="del mod">
          <ac:chgData name="ASIF QULIYEV" userId="7977c50e365428ac" providerId="LiveId" clId="{FF63B07F-4652-456B-9EA8-7AC10D27D087}" dt="2024-10-29T13:11:06.076" v="104" actId="478"/>
          <ac:spMkLst>
            <pc:docMk/>
            <pc:sldMk cId="0" sldId="258"/>
            <ac:spMk id="777" creationId="{00000000-0000-0000-0000-000000000000}"/>
          </ac:spMkLst>
        </pc:spChg>
        <pc:spChg chg="del mod">
          <ac:chgData name="ASIF QULIYEV" userId="7977c50e365428ac" providerId="LiveId" clId="{FF63B07F-4652-456B-9EA8-7AC10D27D087}" dt="2024-10-29T13:11:26.793" v="118" actId="478"/>
          <ac:spMkLst>
            <pc:docMk/>
            <pc:sldMk cId="0" sldId="258"/>
            <ac:spMk id="778" creationId="{00000000-0000-0000-0000-000000000000}"/>
          </ac:spMkLst>
        </pc:spChg>
        <pc:spChg chg="del mod">
          <ac:chgData name="ASIF QULIYEV" userId="7977c50e365428ac" providerId="LiveId" clId="{FF63B07F-4652-456B-9EA8-7AC10D27D087}" dt="2024-10-29T13:10:43.254" v="91" actId="478"/>
          <ac:spMkLst>
            <pc:docMk/>
            <pc:sldMk cId="0" sldId="258"/>
            <ac:spMk id="779" creationId="{00000000-0000-0000-0000-000000000000}"/>
          </ac:spMkLst>
        </pc:spChg>
        <pc:spChg chg="del mod">
          <ac:chgData name="ASIF QULIYEV" userId="7977c50e365428ac" providerId="LiveId" clId="{FF63B07F-4652-456B-9EA8-7AC10D27D087}" dt="2024-10-29T13:10:41.584" v="90" actId="478"/>
          <ac:spMkLst>
            <pc:docMk/>
            <pc:sldMk cId="0" sldId="258"/>
            <ac:spMk id="780" creationId="{00000000-0000-0000-0000-000000000000}"/>
          </ac:spMkLst>
        </pc:spChg>
        <pc:spChg chg="del">
          <ac:chgData name="ASIF QULIYEV" userId="7977c50e365428ac" providerId="LiveId" clId="{FF63B07F-4652-456B-9EA8-7AC10D27D087}" dt="2024-10-29T13:11:24.370" v="115" actId="478"/>
          <ac:spMkLst>
            <pc:docMk/>
            <pc:sldMk cId="0" sldId="258"/>
            <ac:spMk id="781" creationId="{00000000-0000-0000-0000-000000000000}"/>
          </ac:spMkLst>
        </pc:spChg>
        <pc:spChg chg="del">
          <ac:chgData name="ASIF QULIYEV" userId="7977c50e365428ac" providerId="LiveId" clId="{FF63B07F-4652-456B-9EA8-7AC10D27D087}" dt="2024-10-29T13:11:08.007" v="105" actId="478"/>
          <ac:spMkLst>
            <pc:docMk/>
            <pc:sldMk cId="0" sldId="258"/>
            <ac:spMk id="782" creationId="{00000000-0000-0000-0000-000000000000}"/>
          </ac:spMkLst>
        </pc:spChg>
        <pc:spChg chg="del mod">
          <ac:chgData name="ASIF QULIYEV" userId="7977c50e365428ac" providerId="LiveId" clId="{FF63B07F-4652-456B-9EA8-7AC10D27D087}" dt="2024-10-29T13:11:20.304" v="111" actId="478"/>
          <ac:spMkLst>
            <pc:docMk/>
            <pc:sldMk cId="0" sldId="258"/>
            <ac:spMk id="783" creationId="{00000000-0000-0000-0000-000000000000}"/>
          </ac:spMkLst>
        </pc:spChg>
        <pc:spChg chg="del">
          <ac:chgData name="ASIF QULIYEV" userId="7977c50e365428ac" providerId="LiveId" clId="{FF63B07F-4652-456B-9EA8-7AC10D27D087}" dt="2024-10-29T13:11:22.485" v="113" actId="478"/>
          <ac:spMkLst>
            <pc:docMk/>
            <pc:sldMk cId="0" sldId="258"/>
            <ac:spMk id="784" creationId="{00000000-0000-0000-0000-000000000000}"/>
          </ac:spMkLst>
        </pc:spChg>
        <pc:spChg chg="mod">
          <ac:chgData name="ASIF QULIYEV" userId="7977c50e365428ac" providerId="LiveId" clId="{FF63B07F-4652-456B-9EA8-7AC10D27D087}" dt="2024-10-29T13:12:08.273" v="122" actId="1076"/>
          <ac:spMkLst>
            <pc:docMk/>
            <pc:sldMk cId="0" sldId="258"/>
            <ac:spMk id="785" creationId="{00000000-0000-0000-0000-000000000000}"/>
          </ac:spMkLst>
        </pc:spChg>
        <pc:spChg chg="del mod">
          <ac:chgData name="ASIF QULIYEV" userId="7977c50e365428ac" providerId="LiveId" clId="{FF63B07F-4652-456B-9EA8-7AC10D27D087}" dt="2024-10-29T13:10:36.516" v="83" actId="478"/>
          <ac:spMkLst>
            <pc:docMk/>
            <pc:sldMk cId="0" sldId="258"/>
            <ac:spMk id="786" creationId="{00000000-0000-0000-0000-000000000000}"/>
          </ac:spMkLst>
        </pc:spChg>
        <pc:spChg chg="del mod">
          <ac:chgData name="ASIF QULIYEV" userId="7977c50e365428ac" providerId="LiveId" clId="{FF63B07F-4652-456B-9EA8-7AC10D27D087}" dt="2024-10-29T13:10:51.727" v="95" actId="478"/>
          <ac:spMkLst>
            <pc:docMk/>
            <pc:sldMk cId="0" sldId="258"/>
            <ac:spMk id="787" creationId="{00000000-0000-0000-0000-000000000000}"/>
          </ac:spMkLst>
        </pc:spChg>
        <pc:spChg chg="del mod">
          <ac:chgData name="ASIF QULIYEV" userId="7977c50e365428ac" providerId="LiveId" clId="{FF63B07F-4652-456B-9EA8-7AC10D27D087}" dt="2024-10-29T13:11:00.808" v="100" actId="478"/>
          <ac:spMkLst>
            <pc:docMk/>
            <pc:sldMk cId="0" sldId="258"/>
            <ac:spMk id="788" creationId="{00000000-0000-0000-0000-000000000000}"/>
          </ac:spMkLst>
        </pc:spChg>
        <pc:spChg chg="del mod">
          <ac:chgData name="ASIF QULIYEV" userId="7977c50e365428ac" providerId="LiveId" clId="{FF63B07F-4652-456B-9EA8-7AC10D27D087}" dt="2024-10-29T13:11:15.027" v="108" actId="478"/>
          <ac:spMkLst>
            <pc:docMk/>
            <pc:sldMk cId="0" sldId="258"/>
            <ac:spMk id="789" creationId="{00000000-0000-0000-0000-000000000000}"/>
          </ac:spMkLst>
        </pc:spChg>
        <pc:picChg chg="add mod">
          <ac:chgData name="ASIF QULIYEV" userId="7977c50e365428ac" providerId="LiveId" clId="{FF63B07F-4652-456B-9EA8-7AC10D27D087}" dt="2024-10-29T14:13:11.188" v="303" actId="1076"/>
          <ac:picMkLst>
            <pc:docMk/>
            <pc:sldMk cId="0" sldId="258"/>
            <ac:picMk id="27" creationId="{B867F70E-E00F-D907-B078-ADD4A1B67E92}"/>
          </ac:picMkLst>
        </pc:picChg>
        <pc:cxnChg chg="del">
          <ac:chgData name="ASIF QULIYEV" userId="7977c50e365428ac" providerId="LiveId" clId="{FF63B07F-4652-456B-9EA8-7AC10D27D087}" dt="2024-10-29T13:10:56.528" v="97" actId="478"/>
          <ac:cxnSpMkLst>
            <pc:docMk/>
            <pc:sldMk cId="0" sldId="258"/>
            <ac:cxnSpMk id="790" creationId="{00000000-0000-0000-0000-000000000000}"/>
          </ac:cxnSpMkLst>
        </pc:cxnChg>
        <pc:cxnChg chg="del">
          <ac:chgData name="ASIF QULIYEV" userId="7977c50e365428ac" providerId="LiveId" clId="{FF63B07F-4652-456B-9EA8-7AC10D27D087}" dt="2024-10-29T13:10:57.680" v="98" actId="478"/>
          <ac:cxnSpMkLst>
            <pc:docMk/>
            <pc:sldMk cId="0" sldId="258"/>
            <ac:cxnSpMk id="791" creationId="{00000000-0000-0000-0000-000000000000}"/>
          </ac:cxnSpMkLst>
        </pc:cxnChg>
      </pc:sldChg>
      <pc:sldChg chg="addSp delSp modSp del mod modTransition delAnim">
        <pc:chgData name="ASIF QULIYEV" userId="7977c50e365428ac" providerId="LiveId" clId="{FF63B07F-4652-456B-9EA8-7AC10D27D087}" dt="2024-10-29T13:41:35.440" v="155" actId="47"/>
        <pc:sldMkLst>
          <pc:docMk/>
          <pc:sldMk cId="0" sldId="259"/>
        </pc:sldMkLst>
        <pc:spChg chg="add del mod">
          <ac:chgData name="ASIF QULIYEV" userId="7977c50e365428ac" providerId="LiveId" clId="{FF63B07F-4652-456B-9EA8-7AC10D27D087}" dt="2024-10-29T13:41:18.986" v="149" actId="478"/>
          <ac:spMkLst>
            <pc:docMk/>
            <pc:sldMk cId="0" sldId="259"/>
            <ac:spMk id="3" creationId="{5A3FD5A7-35DA-C91E-1502-78CFC2C5338F}"/>
          </ac:spMkLst>
        </pc:spChg>
        <pc:spChg chg="add mod">
          <ac:chgData name="ASIF QULIYEV" userId="7977c50e365428ac" providerId="LiveId" clId="{FF63B07F-4652-456B-9EA8-7AC10D27D087}" dt="2024-10-29T13:41:21.708" v="150" actId="478"/>
          <ac:spMkLst>
            <pc:docMk/>
            <pc:sldMk cId="0" sldId="259"/>
            <ac:spMk id="5" creationId="{A69AA1C2-6515-23F6-E565-044E11FC0C44}"/>
          </ac:spMkLst>
        </pc:spChg>
        <pc:spChg chg="add del mod">
          <ac:chgData name="ASIF QULIYEV" userId="7977c50e365428ac" providerId="LiveId" clId="{FF63B07F-4652-456B-9EA8-7AC10D27D087}" dt="2024-10-29T13:41:26.738" v="152" actId="478"/>
          <ac:spMkLst>
            <pc:docMk/>
            <pc:sldMk cId="0" sldId="259"/>
            <ac:spMk id="7" creationId="{D57CBE4D-16BF-E42B-C23D-AFC346781BA6}"/>
          </ac:spMkLst>
        </pc:spChg>
        <pc:spChg chg="add del mod">
          <ac:chgData name="ASIF QULIYEV" userId="7977c50e365428ac" providerId="LiveId" clId="{FF63B07F-4652-456B-9EA8-7AC10D27D087}" dt="2024-10-29T13:41:30.580" v="154" actId="478"/>
          <ac:spMkLst>
            <pc:docMk/>
            <pc:sldMk cId="0" sldId="259"/>
            <ac:spMk id="9" creationId="{EBAD316E-40C6-C995-8BFE-9EB83647C4C6}"/>
          </ac:spMkLst>
        </pc:spChg>
        <pc:spChg chg="del mod">
          <ac:chgData name="ASIF QULIYEV" userId="7977c50e365428ac" providerId="LiveId" clId="{FF63B07F-4652-456B-9EA8-7AC10D27D087}" dt="2024-10-29T13:41:24.330" v="151" actId="478"/>
          <ac:spMkLst>
            <pc:docMk/>
            <pc:sldMk cId="0" sldId="259"/>
            <ac:spMk id="796" creationId="{00000000-0000-0000-0000-000000000000}"/>
          </ac:spMkLst>
        </pc:spChg>
        <pc:spChg chg="del">
          <ac:chgData name="ASIF QULIYEV" userId="7977c50e365428ac" providerId="LiveId" clId="{FF63B07F-4652-456B-9EA8-7AC10D27D087}" dt="2024-10-29T13:41:28.295" v="153" actId="478"/>
          <ac:spMkLst>
            <pc:docMk/>
            <pc:sldMk cId="0" sldId="259"/>
            <ac:spMk id="797" creationId="{00000000-0000-0000-0000-000000000000}"/>
          </ac:spMkLst>
        </pc:spChg>
        <pc:spChg chg="del">
          <ac:chgData name="ASIF QULIYEV" userId="7977c50e365428ac" providerId="LiveId" clId="{FF63B07F-4652-456B-9EA8-7AC10D27D087}" dt="2024-10-29T13:41:21.708" v="150" actId="478"/>
          <ac:spMkLst>
            <pc:docMk/>
            <pc:sldMk cId="0" sldId="259"/>
            <ac:spMk id="804" creationId="{00000000-0000-0000-0000-000000000000}"/>
          </ac:spMkLst>
        </pc:spChg>
        <pc:spChg chg="del mod">
          <ac:chgData name="ASIF QULIYEV" userId="7977c50e365428ac" providerId="LiveId" clId="{FF63B07F-4652-456B-9EA8-7AC10D27D087}" dt="2024-10-29T13:41:17.763" v="148" actId="478"/>
          <ac:spMkLst>
            <pc:docMk/>
            <pc:sldMk cId="0" sldId="259"/>
            <ac:spMk id="805" creationId="{00000000-0000-0000-0000-000000000000}"/>
          </ac:spMkLst>
        </pc:spChg>
      </pc:sldChg>
      <pc:sldChg chg="addSp delSp modSp mod modTransition delAnim">
        <pc:chgData name="ASIF QULIYEV" userId="7977c50e365428ac" providerId="LiveId" clId="{FF63B07F-4652-456B-9EA8-7AC10D27D087}" dt="2024-10-29T14:08:02.321" v="261" actId="1076"/>
        <pc:sldMkLst>
          <pc:docMk/>
          <pc:sldMk cId="0" sldId="260"/>
        </pc:sldMkLst>
        <pc:spChg chg="add del mod">
          <ac:chgData name="ASIF QULIYEV" userId="7977c50e365428ac" providerId="LiveId" clId="{FF63B07F-4652-456B-9EA8-7AC10D27D087}" dt="2024-10-29T13:49:01.811" v="204" actId="478"/>
          <ac:spMkLst>
            <pc:docMk/>
            <pc:sldMk cId="0" sldId="260"/>
            <ac:spMk id="3" creationId="{B5D5F79E-3018-F5AC-89F0-7333B9C9938A}"/>
          </ac:spMkLst>
        </pc:spChg>
        <pc:spChg chg="add del mod">
          <ac:chgData name="ASIF QULIYEV" userId="7977c50e365428ac" providerId="LiveId" clId="{FF63B07F-4652-456B-9EA8-7AC10D27D087}" dt="2024-10-29T13:49:04.067" v="206" actId="478"/>
          <ac:spMkLst>
            <pc:docMk/>
            <pc:sldMk cId="0" sldId="260"/>
            <ac:spMk id="5" creationId="{744C962C-2F97-21B0-5F7E-94399FB5F207}"/>
          </ac:spMkLst>
        </pc:spChg>
        <pc:spChg chg="add mod">
          <ac:chgData name="ASIF QULIYEV" userId="7977c50e365428ac" providerId="LiveId" clId="{FF63B07F-4652-456B-9EA8-7AC10D27D087}" dt="2024-10-29T14:08:02.321" v="261" actId="1076"/>
          <ac:spMkLst>
            <pc:docMk/>
            <pc:sldMk cId="0" sldId="260"/>
            <ac:spMk id="7" creationId="{ECA738CA-EF63-CFC7-478B-87C648373E4B}"/>
          </ac:spMkLst>
        </pc:spChg>
        <pc:spChg chg="add mod">
          <ac:chgData name="ASIF QULIYEV" userId="7977c50e365428ac" providerId="LiveId" clId="{FF63B07F-4652-456B-9EA8-7AC10D27D087}" dt="2024-10-29T13:56:01.229" v="244" actId="255"/>
          <ac:spMkLst>
            <pc:docMk/>
            <pc:sldMk cId="0" sldId="260"/>
            <ac:spMk id="9" creationId="{46E049D5-F222-335E-B936-4F3C6EC64905}"/>
          </ac:spMkLst>
        </pc:spChg>
        <pc:spChg chg="add mod">
          <ac:chgData name="ASIF QULIYEV" userId="7977c50e365428ac" providerId="LiveId" clId="{FF63B07F-4652-456B-9EA8-7AC10D27D087}" dt="2024-10-29T13:56:33.185" v="248" actId="1076"/>
          <ac:spMkLst>
            <pc:docMk/>
            <pc:sldMk cId="0" sldId="260"/>
            <ac:spMk id="11" creationId="{512D48C8-E581-9E51-A6CA-186377292A00}"/>
          </ac:spMkLst>
        </pc:spChg>
        <pc:spChg chg="del">
          <ac:chgData name="ASIF QULIYEV" userId="7977c50e365428ac" providerId="LiveId" clId="{FF63B07F-4652-456B-9EA8-7AC10D27D087}" dt="2024-10-29T13:49:03.314" v="205" actId="478"/>
          <ac:spMkLst>
            <pc:docMk/>
            <pc:sldMk cId="0" sldId="260"/>
            <ac:spMk id="813" creationId="{00000000-0000-0000-0000-000000000000}"/>
          </ac:spMkLst>
        </pc:spChg>
        <pc:spChg chg="del">
          <ac:chgData name="ASIF QULIYEV" userId="7977c50e365428ac" providerId="LiveId" clId="{FF63B07F-4652-456B-9EA8-7AC10D27D087}" dt="2024-10-29T13:49:01.111" v="203" actId="478"/>
          <ac:spMkLst>
            <pc:docMk/>
            <pc:sldMk cId="0" sldId="260"/>
            <ac:spMk id="814" creationId="{00000000-0000-0000-0000-000000000000}"/>
          </ac:spMkLst>
        </pc:spChg>
      </pc:sldChg>
      <pc:sldChg chg="addSp delSp modSp mod modTransition delAnim">
        <pc:chgData name="ASIF QULIYEV" userId="7977c50e365428ac" providerId="LiveId" clId="{FF63B07F-4652-456B-9EA8-7AC10D27D087}" dt="2024-10-29T14:11:48.419" v="276" actId="1076"/>
        <pc:sldMkLst>
          <pc:docMk/>
          <pc:sldMk cId="0" sldId="261"/>
        </pc:sldMkLst>
        <pc:spChg chg="add del mod">
          <ac:chgData name="ASIF QULIYEV" userId="7977c50e365428ac" providerId="LiveId" clId="{FF63B07F-4652-456B-9EA8-7AC10D27D087}" dt="2024-10-29T14:07:32.098" v="250" actId="478"/>
          <ac:spMkLst>
            <pc:docMk/>
            <pc:sldMk cId="0" sldId="261"/>
            <ac:spMk id="3" creationId="{480816FB-4894-0BA4-7A61-5EC21C4CA155}"/>
          </ac:spMkLst>
        </pc:spChg>
        <pc:spChg chg="add del mod">
          <ac:chgData name="ASIF QULIYEV" userId="7977c50e365428ac" providerId="LiveId" clId="{FF63B07F-4652-456B-9EA8-7AC10D27D087}" dt="2024-10-29T14:07:33.619" v="252" actId="478"/>
          <ac:spMkLst>
            <pc:docMk/>
            <pc:sldMk cId="0" sldId="261"/>
            <ac:spMk id="5" creationId="{DD7EB534-D73D-A7B0-4B62-0A2377278603}"/>
          </ac:spMkLst>
        </pc:spChg>
        <pc:spChg chg="add mod">
          <ac:chgData name="ASIF QULIYEV" userId="7977c50e365428ac" providerId="LiveId" clId="{FF63B07F-4652-456B-9EA8-7AC10D27D087}" dt="2024-10-29T14:08:15.315" v="263" actId="1076"/>
          <ac:spMkLst>
            <pc:docMk/>
            <pc:sldMk cId="0" sldId="261"/>
            <ac:spMk id="7" creationId="{65CB9667-6428-121B-ACEE-9C184459267F}"/>
          </ac:spMkLst>
        </pc:spChg>
        <pc:spChg chg="add mod">
          <ac:chgData name="ASIF QULIYEV" userId="7977c50e365428ac" providerId="LiveId" clId="{FF63B07F-4652-456B-9EA8-7AC10D27D087}" dt="2024-10-29T14:08:36.992" v="266" actId="1076"/>
          <ac:spMkLst>
            <pc:docMk/>
            <pc:sldMk cId="0" sldId="261"/>
            <ac:spMk id="9" creationId="{532B561F-A7F0-3E82-563F-8D6C22FA786D}"/>
          </ac:spMkLst>
        </pc:spChg>
        <pc:spChg chg="add del">
          <ac:chgData name="ASIF QULIYEV" userId="7977c50e365428ac" providerId="LiveId" clId="{FF63B07F-4652-456B-9EA8-7AC10D27D087}" dt="2024-10-29T14:11:05.262" v="268"/>
          <ac:spMkLst>
            <pc:docMk/>
            <pc:sldMk cId="0" sldId="261"/>
            <ac:spMk id="10" creationId="{A4E58B1D-C420-C120-B3F3-08EAB5A7DFEA}"/>
          </ac:spMkLst>
        </pc:spChg>
        <pc:spChg chg="add mod">
          <ac:chgData name="ASIF QULIYEV" userId="7977c50e365428ac" providerId="LiveId" clId="{FF63B07F-4652-456B-9EA8-7AC10D27D087}" dt="2024-10-29T14:11:48.419" v="276" actId="1076"/>
          <ac:spMkLst>
            <pc:docMk/>
            <pc:sldMk cId="0" sldId="261"/>
            <ac:spMk id="11" creationId="{A9658B17-B46C-C673-E1D3-7C30EDC413D0}"/>
          </ac:spMkLst>
        </pc:spChg>
        <pc:spChg chg="del">
          <ac:chgData name="ASIF QULIYEV" userId="7977c50e365428ac" providerId="LiveId" clId="{FF63B07F-4652-456B-9EA8-7AC10D27D087}" dt="2024-10-29T14:07:32.964" v="251" actId="478"/>
          <ac:spMkLst>
            <pc:docMk/>
            <pc:sldMk cId="0" sldId="261"/>
            <ac:spMk id="819" creationId="{00000000-0000-0000-0000-000000000000}"/>
          </ac:spMkLst>
        </pc:spChg>
        <pc:spChg chg="del">
          <ac:chgData name="ASIF QULIYEV" userId="7977c50e365428ac" providerId="LiveId" clId="{FF63B07F-4652-456B-9EA8-7AC10D27D087}" dt="2024-10-29T14:07:31.498" v="249" actId="478"/>
          <ac:spMkLst>
            <pc:docMk/>
            <pc:sldMk cId="0" sldId="261"/>
            <ac:spMk id="820" creationId="{00000000-0000-0000-0000-000000000000}"/>
          </ac:spMkLst>
        </pc:spChg>
      </pc:sldChg>
      <pc:sldChg chg="addSp delSp modSp mod modTransition delAnim">
        <pc:chgData name="ASIF QULIYEV" userId="7977c50e365428ac" providerId="LiveId" clId="{FF63B07F-4652-456B-9EA8-7AC10D27D087}" dt="2024-10-29T14:19:44.104" v="332" actId="1076"/>
        <pc:sldMkLst>
          <pc:docMk/>
          <pc:sldMk cId="0" sldId="262"/>
        </pc:sldMkLst>
        <pc:spChg chg="add del mod">
          <ac:chgData name="ASIF QULIYEV" userId="7977c50e365428ac" providerId="LiveId" clId="{FF63B07F-4652-456B-9EA8-7AC10D27D087}" dt="2024-10-29T14:11:58.215" v="278" actId="478"/>
          <ac:spMkLst>
            <pc:docMk/>
            <pc:sldMk cId="0" sldId="262"/>
            <ac:spMk id="3" creationId="{DD4A6268-D4F2-341D-F841-491EC46E2C38}"/>
          </ac:spMkLst>
        </pc:spChg>
        <pc:spChg chg="add del mod">
          <ac:chgData name="ASIF QULIYEV" userId="7977c50e365428ac" providerId="LiveId" clId="{FF63B07F-4652-456B-9EA8-7AC10D27D087}" dt="2024-10-29T14:12:01.155" v="280" actId="478"/>
          <ac:spMkLst>
            <pc:docMk/>
            <pc:sldMk cId="0" sldId="262"/>
            <ac:spMk id="5" creationId="{547931F1-AE8E-70BD-9379-6BAE81435554}"/>
          </ac:spMkLst>
        </pc:spChg>
        <pc:spChg chg="add del mod">
          <ac:chgData name="ASIF QULIYEV" userId="7977c50e365428ac" providerId="LiveId" clId="{FF63B07F-4652-456B-9EA8-7AC10D27D087}" dt="2024-10-29T14:12:03.775" v="282" actId="478"/>
          <ac:spMkLst>
            <pc:docMk/>
            <pc:sldMk cId="0" sldId="262"/>
            <ac:spMk id="7" creationId="{F1CF9D68-0B67-EDF9-ED63-70D5932D821F}"/>
          </ac:spMkLst>
        </pc:spChg>
        <pc:spChg chg="add mod">
          <ac:chgData name="ASIF QULIYEV" userId="7977c50e365428ac" providerId="LiveId" clId="{FF63B07F-4652-456B-9EA8-7AC10D27D087}" dt="2024-10-29T14:18:58.357" v="327" actId="1076"/>
          <ac:spMkLst>
            <pc:docMk/>
            <pc:sldMk cId="0" sldId="262"/>
            <ac:spMk id="9" creationId="{08B58F6E-FD71-66CD-CA1C-7BBDE2966F60}"/>
          </ac:spMkLst>
        </pc:spChg>
        <pc:spChg chg="add mod">
          <ac:chgData name="ASIF QULIYEV" userId="7977c50e365428ac" providerId="LiveId" clId="{FF63B07F-4652-456B-9EA8-7AC10D27D087}" dt="2024-10-29T14:19:44.104" v="332" actId="1076"/>
          <ac:spMkLst>
            <pc:docMk/>
            <pc:sldMk cId="0" sldId="262"/>
            <ac:spMk id="11" creationId="{48E65690-C168-92E1-977B-B761DC69E39C}"/>
          </ac:spMkLst>
        </pc:spChg>
        <pc:spChg chg="del">
          <ac:chgData name="ASIF QULIYEV" userId="7977c50e365428ac" providerId="LiveId" clId="{FF63B07F-4652-456B-9EA8-7AC10D27D087}" dt="2024-10-29T14:12:02.555" v="281" actId="478"/>
          <ac:spMkLst>
            <pc:docMk/>
            <pc:sldMk cId="0" sldId="262"/>
            <ac:spMk id="825" creationId="{00000000-0000-0000-0000-000000000000}"/>
          </ac:spMkLst>
        </pc:spChg>
        <pc:spChg chg="del">
          <ac:chgData name="ASIF QULIYEV" userId="7977c50e365428ac" providerId="LiveId" clId="{FF63B07F-4652-456B-9EA8-7AC10D27D087}" dt="2024-10-29T14:12:00.160" v="279" actId="478"/>
          <ac:spMkLst>
            <pc:docMk/>
            <pc:sldMk cId="0" sldId="262"/>
            <ac:spMk id="826" creationId="{00000000-0000-0000-0000-000000000000}"/>
          </ac:spMkLst>
        </pc:spChg>
        <pc:spChg chg="del">
          <ac:chgData name="ASIF QULIYEV" userId="7977c50e365428ac" providerId="LiveId" clId="{FF63B07F-4652-456B-9EA8-7AC10D27D087}" dt="2024-10-29T14:11:57.285" v="277" actId="478"/>
          <ac:spMkLst>
            <pc:docMk/>
            <pc:sldMk cId="0" sldId="262"/>
            <ac:spMk id="827" creationId="{00000000-0000-0000-0000-000000000000}"/>
          </ac:spMkLst>
        </pc:spChg>
      </pc:sldChg>
      <pc:sldChg chg="del modTransition">
        <pc:chgData name="ASIF QULIYEV" userId="7977c50e365428ac" providerId="LiveId" clId="{FF63B07F-4652-456B-9EA8-7AC10D27D087}" dt="2024-10-29T14:20:16.255" v="335" actId="47"/>
        <pc:sldMkLst>
          <pc:docMk/>
          <pc:sldMk cId="0" sldId="263"/>
        </pc:sldMkLst>
      </pc:sldChg>
      <pc:sldChg chg="del modTransition">
        <pc:chgData name="ASIF QULIYEV" userId="7977c50e365428ac" providerId="LiveId" clId="{FF63B07F-4652-456B-9EA8-7AC10D27D087}" dt="2024-10-29T14:20:10.129" v="333" actId="47"/>
        <pc:sldMkLst>
          <pc:docMk/>
          <pc:sldMk cId="0" sldId="264"/>
        </pc:sldMkLst>
      </pc:sldChg>
      <pc:sldChg chg="del modTransition">
        <pc:chgData name="ASIF QULIYEV" userId="7977c50e365428ac" providerId="LiveId" clId="{FF63B07F-4652-456B-9EA8-7AC10D27D087}" dt="2024-10-29T14:20:13.843" v="334" actId="47"/>
        <pc:sldMkLst>
          <pc:docMk/>
          <pc:sldMk cId="0" sldId="265"/>
        </pc:sldMkLst>
      </pc:sldChg>
      <pc:sldChg chg="modSp mod modTransition">
        <pc:chgData name="ASIF QULIYEV" userId="7977c50e365428ac" providerId="LiveId" clId="{FF63B07F-4652-456B-9EA8-7AC10D27D087}" dt="2024-10-29T14:15:21.329" v="321"/>
        <pc:sldMkLst>
          <pc:docMk/>
          <pc:sldMk cId="0" sldId="266"/>
        </pc:sldMkLst>
        <pc:spChg chg="mod">
          <ac:chgData name="ASIF QULIYEV" userId="7977c50e365428ac" providerId="LiveId" clId="{FF63B07F-4652-456B-9EA8-7AC10D27D087}" dt="2024-10-29T14:12:49.545" v="301" actId="20577"/>
          <ac:spMkLst>
            <pc:docMk/>
            <pc:sldMk cId="0" sldId="266"/>
            <ac:spMk id="851" creationId="{00000000-0000-0000-0000-000000000000}"/>
          </ac:spMkLst>
        </pc:spChg>
        <pc:spChg chg="mod">
          <ac:chgData name="ASIF QULIYEV" userId="7977c50e365428ac" providerId="LiveId" clId="{FF63B07F-4652-456B-9EA8-7AC10D27D087}" dt="2024-10-29T14:15:21.329" v="321"/>
          <ac:spMkLst>
            <pc:docMk/>
            <pc:sldMk cId="0" sldId="266"/>
            <ac:spMk id="852" creationId="{00000000-0000-0000-0000-000000000000}"/>
          </ac:spMkLst>
        </pc:spChg>
      </pc:sldChg>
      <pc:sldChg chg="addSp delSp modSp mod modTransition delAnim">
        <pc:chgData name="ASIF QULIYEV" userId="7977c50e365428ac" providerId="LiveId" clId="{FF63B07F-4652-456B-9EA8-7AC10D27D087}" dt="2024-10-29T14:12:17.766" v="291" actId="478"/>
        <pc:sldMkLst>
          <pc:docMk/>
          <pc:sldMk cId="0" sldId="267"/>
        </pc:sldMkLst>
        <pc:spChg chg="add del mod">
          <ac:chgData name="ASIF QULIYEV" userId="7977c50e365428ac" providerId="LiveId" clId="{FF63B07F-4652-456B-9EA8-7AC10D27D087}" dt="2024-10-29T14:12:17.766" v="291" actId="478"/>
          <ac:spMkLst>
            <pc:docMk/>
            <pc:sldMk cId="0" sldId="267"/>
            <ac:spMk id="3" creationId="{770408F6-75CC-4F1B-0A89-9B73817C7453}"/>
          </ac:spMkLst>
        </pc:spChg>
        <pc:spChg chg="mod">
          <ac:chgData name="ASIF QULIYEV" userId="7977c50e365428ac" providerId="LiveId" clId="{FF63B07F-4652-456B-9EA8-7AC10D27D087}" dt="2024-10-29T14:12:13.675" v="289" actId="20577"/>
          <ac:spMkLst>
            <pc:docMk/>
            <pc:sldMk cId="0" sldId="267"/>
            <ac:spMk id="857" creationId="{00000000-0000-0000-0000-000000000000}"/>
          </ac:spMkLst>
        </pc:spChg>
        <pc:spChg chg="del">
          <ac:chgData name="ASIF QULIYEV" userId="7977c50e365428ac" providerId="LiveId" clId="{FF63B07F-4652-456B-9EA8-7AC10D27D087}" dt="2024-10-29T14:12:17.235" v="290" actId="478"/>
          <ac:spMkLst>
            <pc:docMk/>
            <pc:sldMk cId="0" sldId="267"/>
            <ac:spMk id="858" creationId="{00000000-0000-0000-0000-000000000000}"/>
          </ac:spMkLst>
        </pc:spChg>
      </pc:sldChg>
      <pc:sldChg chg="addSp delSp modSp new mod modTransition">
        <pc:chgData name="ASIF QULIYEV" userId="7977c50e365428ac" providerId="LiveId" clId="{FF63B07F-4652-456B-9EA8-7AC10D27D087}" dt="2024-10-29T13:48:47.228" v="202" actId="14100"/>
        <pc:sldMkLst>
          <pc:docMk/>
          <pc:sldMk cId="2583586482" sldId="268"/>
        </pc:sldMkLst>
        <pc:spChg chg="add mod">
          <ac:chgData name="ASIF QULIYEV" userId="7977c50e365428ac" providerId="LiveId" clId="{FF63B07F-4652-456B-9EA8-7AC10D27D087}" dt="2024-10-29T13:44:11.889" v="174" actId="1076"/>
          <ac:spMkLst>
            <pc:docMk/>
            <pc:sldMk cId="2583586482" sldId="268"/>
            <ac:spMk id="3" creationId="{C640CBC3-A76E-AF2E-13F4-6DF352500F96}"/>
          </ac:spMkLst>
        </pc:spChg>
        <pc:spChg chg="add mod">
          <ac:chgData name="ASIF QULIYEV" userId="7977c50e365428ac" providerId="LiveId" clId="{FF63B07F-4652-456B-9EA8-7AC10D27D087}" dt="2024-10-29T13:46:43.896" v="189"/>
          <ac:spMkLst>
            <pc:docMk/>
            <pc:sldMk cId="2583586482" sldId="268"/>
            <ac:spMk id="5" creationId="{1416F007-FFAB-D890-1B2D-72874529A86A}"/>
          </ac:spMkLst>
        </pc:spChg>
        <pc:spChg chg="add mod">
          <ac:chgData name="ASIF QULIYEV" userId="7977c50e365428ac" providerId="LiveId" clId="{FF63B07F-4652-456B-9EA8-7AC10D27D087}" dt="2024-10-29T13:46:57.418" v="193" actId="14100"/>
          <ac:spMkLst>
            <pc:docMk/>
            <pc:sldMk cId="2583586482" sldId="268"/>
            <ac:spMk id="7" creationId="{F49033BA-E96B-781A-470B-721D3C9A464B}"/>
          </ac:spMkLst>
        </pc:spChg>
        <pc:picChg chg="add del mod">
          <ac:chgData name="ASIF QULIYEV" userId="7977c50e365428ac" providerId="LiveId" clId="{FF63B07F-4652-456B-9EA8-7AC10D27D087}" dt="2024-10-29T13:47:51.960" v="195" actId="21"/>
          <ac:picMkLst>
            <pc:docMk/>
            <pc:sldMk cId="2583586482" sldId="268"/>
            <ac:picMk id="9" creationId="{12CB5773-56CA-DCCB-26AE-38FDBA9B8D44}"/>
          </ac:picMkLst>
        </pc:picChg>
        <pc:picChg chg="add mod">
          <ac:chgData name="ASIF QULIYEV" userId="7977c50e365428ac" providerId="LiveId" clId="{FF63B07F-4652-456B-9EA8-7AC10D27D087}" dt="2024-10-29T13:48:47.228" v="202" actId="14100"/>
          <ac:picMkLst>
            <pc:docMk/>
            <pc:sldMk cId="2583586482" sldId="268"/>
            <ac:picMk id="11" creationId="{20809BCB-96D7-E508-56A8-21DA27D8962A}"/>
          </ac:picMkLst>
        </pc:picChg>
      </pc:sldChg>
      <pc:sldChg chg="addSp modSp new mod modTransition">
        <pc:chgData name="ASIF QULIYEV" userId="7977c50e365428ac" providerId="LiveId" clId="{FF63B07F-4652-456B-9EA8-7AC10D27D087}" dt="2024-10-29T14:29:03.749" v="383" actId="1076"/>
        <pc:sldMkLst>
          <pc:docMk/>
          <pc:sldMk cId="1450934093" sldId="269"/>
        </pc:sldMkLst>
        <pc:spChg chg="add mod">
          <ac:chgData name="ASIF QULIYEV" userId="7977c50e365428ac" providerId="LiveId" clId="{FF63B07F-4652-456B-9EA8-7AC10D27D087}" dt="2024-10-29T14:28:47.089" v="379" actId="1076"/>
          <ac:spMkLst>
            <pc:docMk/>
            <pc:sldMk cId="1450934093" sldId="269"/>
            <ac:spMk id="3" creationId="{9C9F86BE-36E3-C862-3721-5024769455AE}"/>
          </ac:spMkLst>
        </pc:spChg>
        <pc:spChg chg="add mod">
          <ac:chgData name="ASIF QULIYEV" userId="7977c50e365428ac" providerId="LiveId" clId="{FF63B07F-4652-456B-9EA8-7AC10D27D087}" dt="2024-10-29T14:28:50.099" v="380" actId="1076"/>
          <ac:spMkLst>
            <pc:docMk/>
            <pc:sldMk cId="1450934093" sldId="269"/>
            <ac:spMk id="4" creationId="{5E9208D5-ACFB-E078-A696-BFE04644CD92}"/>
          </ac:spMkLst>
        </pc:spChg>
        <pc:picChg chg="add mod">
          <ac:chgData name="ASIF QULIYEV" userId="7977c50e365428ac" providerId="LiveId" clId="{FF63B07F-4652-456B-9EA8-7AC10D27D087}" dt="2024-10-29T14:29:03.749" v="383" actId="1076"/>
          <ac:picMkLst>
            <pc:docMk/>
            <pc:sldMk cId="1450934093" sldId="269"/>
            <ac:picMk id="6" creationId="{0B319B2F-8C31-339A-3C9C-6C8F926AAAF9}"/>
          </ac:picMkLst>
        </pc:picChg>
      </pc:sldChg>
      <pc:sldChg chg="addSp modSp new mod modTransition">
        <pc:chgData name="ASIF QULIYEV" userId="7977c50e365428ac" providerId="LiveId" clId="{FF63B07F-4652-456B-9EA8-7AC10D27D087}" dt="2024-10-29T14:31:44.689" v="401" actId="14100"/>
        <pc:sldMkLst>
          <pc:docMk/>
          <pc:sldMk cId="3501286367" sldId="270"/>
        </pc:sldMkLst>
        <pc:spChg chg="add mod">
          <ac:chgData name="ASIF QULIYEV" userId="7977c50e365428ac" providerId="LiveId" clId="{FF63B07F-4652-456B-9EA8-7AC10D27D087}" dt="2024-10-29T14:30:37.920" v="391" actId="1076"/>
          <ac:spMkLst>
            <pc:docMk/>
            <pc:sldMk cId="3501286367" sldId="270"/>
            <ac:spMk id="3" creationId="{9DB595C1-C880-A29A-0678-5B12AAA5ADA5}"/>
          </ac:spMkLst>
        </pc:spChg>
        <pc:spChg chg="add mod">
          <ac:chgData name="ASIF QULIYEV" userId="7977c50e365428ac" providerId="LiveId" clId="{FF63B07F-4652-456B-9EA8-7AC10D27D087}" dt="2024-10-29T14:31:44.689" v="401" actId="14100"/>
          <ac:spMkLst>
            <pc:docMk/>
            <pc:sldMk cId="3501286367" sldId="270"/>
            <ac:spMk id="4" creationId="{361BBAB5-0350-C4A9-AABB-17394D283922}"/>
          </ac:spMkLst>
        </pc:spChg>
      </pc:sldChg>
      <pc:sldChg chg="addSp delSp modSp new mod modTransition">
        <pc:chgData name="ASIF QULIYEV" userId="7977c50e365428ac" providerId="LiveId" clId="{FF63B07F-4652-456B-9EA8-7AC10D27D087}" dt="2024-10-29T14:38:11.961" v="438" actId="1076"/>
        <pc:sldMkLst>
          <pc:docMk/>
          <pc:sldMk cId="3519883540" sldId="271"/>
        </pc:sldMkLst>
        <pc:spChg chg="add mod">
          <ac:chgData name="ASIF QULIYEV" userId="7977c50e365428ac" providerId="LiveId" clId="{FF63B07F-4652-456B-9EA8-7AC10D27D087}" dt="2024-10-29T14:33:07.468" v="408" actId="1076"/>
          <ac:spMkLst>
            <pc:docMk/>
            <pc:sldMk cId="3519883540" sldId="271"/>
            <ac:spMk id="3" creationId="{28B8F5D6-41DB-87F3-00F2-8636ED9D644C}"/>
          </ac:spMkLst>
        </pc:spChg>
        <pc:spChg chg="add del">
          <ac:chgData name="ASIF QULIYEV" userId="7977c50e365428ac" providerId="LiveId" clId="{FF63B07F-4652-456B-9EA8-7AC10D27D087}" dt="2024-10-29T14:34:17.494" v="410" actId="478"/>
          <ac:spMkLst>
            <pc:docMk/>
            <pc:sldMk cId="3519883540" sldId="271"/>
            <ac:spMk id="5" creationId="{1541D067-A2BB-3586-E5F8-C8EEFC232A41}"/>
          </ac:spMkLst>
        </pc:spChg>
        <pc:spChg chg="add mod">
          <ac:chgData name="ASIF QULIYEV" userId="7977c50e365428ac" providerId="LiveId" clId="{FF63B07F-4652-456B-9EA8-7AC10D27D087}" dt="2024-10-29T14:35:11.319" v="421" actId="1076"/>
          <ac:spMkLst>
            <pc:docMk/>
            <pc:sldMk cId="3519883540" sldId="271"/>
            <ac:spMk id="6" creationId="{B9CD1321-2767-11C2-04B8-585BC1671615}"/>
          </ac:spMkLst>
        </pc:spChg>
        <pc:picChg chg="add del mod">
          <ac:chgData name="ASIF QULIYEV" userId="7977c50e365428ac" providerId="LiveId" clId="{FF63B07F-4652-456B-9EA8-7AC10D27D087}" dt="2024-10-29T14:36:26.387" v="423" actId="478"/>
          <ac:picMkLst>
            <pc:docMk/>
            <pc:sldMk cId="3519883540" sldId="271"/>
            <ac:picMk id="8" creationId="{B6A0A36D-64B0-29C1-1766-242DD3343B57}"/>
          </ac:picMkLst>
        </pc:picChg>
        <pc:picChg chg="add del mod">
          <ac:chgData name="ASIF QULIYEV" userId="7977c50e365428ac" providerId="LiveId" clId="{FF63B07F-4652-456B-9EA8-7AC10D27D087}" dt="2024-10-29T14:36:54.027" v="425" actId="478"/>
          <ac:picMkLst>
            <pc:docMk/>
            <pc:sldMk cId="3519883540" sldId="271"/>
            <ac:picMk id="10" creationId="{02044DFA-0910-9A36-B5DA-849B3C8E648A}"/>
          </ac:picMkLst>
        </pc:picChg>
        <pc:picChg chg="add del mod">
          <ac:chgData name="ASIF QULIYEV" userId="7977c50e365428ac" providerId="LiveId" clId="{FF63B07F-4652-456B-9EA8-7AC10D27D087}" dt="2024-10-29T14:37:22.439" v="428" actId="478"/>
          <ac:picMkLst>
            <pc:docMk/>
            <pc:sldMk cId="3519883540" sldId="271"/>
            <ac:picMk id="12" creationId="{B1B28E06-B8DA-95DF-027A-37EF9BA1D339}"/>
          </ac:picMkLst>
        </pc:picChg>
        <pc:picChg chg="add del mod">
          <ac:chgData name="ASIF QULIYEV" userId="7977c50e365428ac" providerId="LiveId" clId="{FF63B07F-4652-456B-9EA8-7AC10D27D087}" dt="2024-10-29T14:37:35.576" v="430" actId="478"/>
          <ac:picMkLst>
            <pc:docMk/>
            <pc:sldMk cId="3519883540" sldId="271"/>
            <ac:picMk id="14" creationId="{66D589C0-9A45-B816-5275-F5991F4A6FF6}"/>
          </ac:picMkLst>
        </pc:picChg>
        <pc:picChg chg="add mod">
          <ac:chgData name="ASIF QULIYEV" userId="7977c50e365428ac" providerId="LiveId" clId="{FF63B07F-4652-456B-9EA8-7AC10D27D087}" dt="2024-10-29T14:38:11.961" v="438" actId="1076"/>
          <ac:picMkLst>
            <pc:docMk/>
            <pc:sldMk cId="3519883540" sldId="271"/>
            <ac:picMk id="16" creationId="{9FD0AFA2-CF6B-67F7-FF08-0FF035A56AC1}"/>
          </ac:picMkLst>
        </pc:picChg>
      </pc:sldChg>
      <pc:sldMasterChg chg="delSldLayout">
        <pc:chgData name="ASIF QULIYEV" userId="7977c50e365428ac" providerId="LiveId" clId="{FF63B07F-4652-456B-9EA8-7AC10D27D087}" dt="2024-10-29T14:20:16.255" v="335" actId="47"/>
        <pc:sldMasterMkLst>
          <pc:docMk/>
          <pc:sldMasterMk cId="0" sldId="2147483737"/>
        </pc:sldMasterMkLst>
        <pc:sldLayoutChg chg="del">
          <pc:chgData name="ASIF QULIYEV" userId="7977c50e365428ac" providerId="LiveId" clId="{FF63B07F-4652-456B-9EA8-7AC10D27D087}" dt="2024-10-29T14:20:10.129" v="333" actId="47"/>
          <pc:sldLayoutMkLst>
            <pc:docMk/>
            <pc:sldMasterMk cId="0" sldId="2147483737"/>
            <pc:sldLayoutMk cId="0" sldId="2147483654"/>
          </pc:sldLayoutMkLst>
        </pc:sldLayoutChg>
        <pc:sldLayoutChg chg="del">
          <pc:chgData name="ASIF QULIYEV" userId="7977c50e365428ac" providerId="LiveId" clId="{FF63B07F-4652-456B-9EA8-7AC10D27D087}" dt="2024-10-29T13:41:35.440" v="155" actId="47"/>
          <pc:sldLayoutMkLst>
            <pc:docMk/>
            <pc:sldMasterMk cId="0" sldId="2147483737"/>
            <pc:sldLayoutMk cId="0" sldId="2147483660"/>
          </pc:sldLayoutMkLst>
        </pc:sldLayoutChg>
        <pc:sldLayoutChg chg="del">
          <pc:chgData name="ASIF QULIYEV" userId="7977c50e365428ac" providerId="LiveId" clId="{FF63B07F-4652-456B-9EA8-7AC10D27D087}" dt="2024-10-29T14:20:16.255" v="335" actId="47"/>
          <pc:sldLayoutMkLst>
            <pc:docMk/>
            <pc:sldMasterMk cId="0" sldId="2147483737"/>
            <pc:sldLayoutMk cId="0" sldId="2147483663"/>
          </pc:sldLayoutMkLst>
        </pc:sldLayoutChg>
        <pc:sldLayoutChg chg="del">
          <pc:chgData name="ASIF QULIYEV" userId="7977c50e365428ac" providerId="LiveId" clId="{FF63B07F-4652-456B-9EA8-7AC10D27D087}" dt="2024-10-29T14:20:13.843" v="334" actId="47"/>
          <pc:sldLayoutMkLst>
            <pc:docMk/>
            <pc:sldMasterMk cId="0" sldId="2147483737"/>
            <pc:sldLayoutMk cId="0"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55f6d730f1d2774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55f6d730f1d2774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a39e4857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a39e4857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a39e48574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a39e48574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9d319948b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9d319948b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a39e48574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a39e48574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a39e48574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a39e48574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p:nvPr/>
        </p:nvSpPr>
        <p:spPr>
          <a:xfrm flipH="1">
            <a:off x="1375550" y="3092475"/>
            <a:ext cx="6393000" cy="67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6000">
              <a:solidFill>
                <a:srgbClr val="FFFFFF"/>
              </a:solidFill>
              <a:latin typeface="Squada One"/>
              <a:ea typeface="Squada One"/>
              <a:cs typeface="Squada One"/>
              <a:sym typeface="Squada One"/>
            </a:endParaRPr>
          </a:p>
        </p:txBody>
      </p:sp>
      <p:pic>
        <p:nvPicPr>
          <p:cNvPr id="12" name="Google Shape;12;p2"/>
          <p:cNvPicPr preferRelativeResize="0"/>
          <p:nvPr/>
        </p:nvPicPr>
        <p:blipFill>
          <a:blip r:embed="rId2">
            <a:alphaModFix/>
          </a:blip>
          <a:stretch>
            <a:fillRect/>
          </a:stretch>
        </p:blipFill>
        <p:spPr>
          <a:xfrm>
            <a:off x="63" y="-399756"/>
            <a:ext cx="9144000" cy="4369387"/>
          </a:xfrm>
          <a:prstGeom prst="rect">
            <a:avLst/>
          </a:prstGeom>
          <a:noFill/>
          <a:ln>
            <a:noFill/>
          </a:ln>
        </p:spPr>
      </p:pic>
      <p:sp>
        <p:nvSpPr>
          <p:cNvPr id="13" name="Google Shape;13;p2"/>
          <p:cNvSpPr txBox="1">
            <a:spLocks noGrp="1"/>
          </p:cNvSpPr>
          <p:nvPr>
            <p:ph type="title"/>
          </p:nvPr>
        </p:nvSpPr>
        <p:spPr>
          <a:xfrm>
            <a:off x="457200" y="2932650"/>
            <a:ext cx="8229600" cy="5109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3000"/>
              <a:buFont typeface="Squada One"/>
              <a:buNone/>
              <a:defRPr sz="3000">
                <a:latin typeface="Squada One"/>
                <a:ea typeface="Squada One"/>
                <a:cs typeface="Squada One"/>
                <a:sym typeface="Squada One"/>
              </a:defRPr>
            </a:lvl2pPr>
            <a:lvl3pPr lvl="2">
              <a:spcBef>
                <a:spcPts val="0"/>
              </a:spcBef>
              <a:spcAft>
                <a:spcPts val="0"/>
              </a:spcAft>
              <a:buSzPts val="3000"/>
              <a:buFont typeface="Squada One"/>
              <a:buNone/>
              <a:defRPr sz="3000">
                <a:latin typeface="Squada One"/>
                <a:ea typeface="Squada One"/>
                <a:cs typeface="Squada One"/>
                <a:sym typeface="Squada One"/>
              </a:defRPr>
            </a:lvl3pPr>
            <a:lvl4pPr lvl="3">
              <a:spcBef>
                <a:spcPts val="0"/>
              </a:spcBef>
              <a:spcAft>
                <a:spcPts val="0"/>
              </a:spcAft>
              <a:buSzPts val="3000"/>
              <a:buFont typeface="Squada One"/>
              <a:buNone/>
              <a:defRPr sz="3000">
                <a:latin typeface="Squada One"/>
                <a:ea typeface="Squada One"/>
                <a:cs typeface="Squada One"/>
                <a:sym typeface="Squada One"/>
              </a:defRPr>
            </a:lvl4pPr>
            <a:lvl5pPr lvl="4">
              <a:spcBef>
                <a:spcPts val="0"/>
              </a:spcBef>
              <a:spcAft>
                <a:spcPts val="0"/>
              </a:spcAft>
              <a:buSzPts val="3000"/>
              <a:buFont typeface="Squada One"/>
              <a:buNone/>
              <a:defRPr sz="3000">
                <a:latin typeface="Squada One"/>
                <a:ea typeface="Squada One"/>
                <a:cs typeface="Squada One"/>
                <a:sym typeface="Squada One"/>
              </a:defRPr>
            </a:lvl5pPr>
            <a:lvl6pPr lvl="5">
              <a:spcBef>
                <a:spcPts val="0"/>
              </a:spcBef>
              <a:spcAft>
                <a:spcPts val="0"/>
              </a:spcAft>
              <a:buSzPts val="3000"/>
              <a:buFont typeface="Squada One"/>
              <a:buNone/>
              <a:defRPr sz="3000">
                <a:latin typeface="Squada One"/>
                <a:ea typeface="Squada One"/>
                <a:cs typeface="Squada One"/>
                <a:sym typeface="Squada One"/>
              </a:defRPr>
            </a:lvl6pPr>
            <a:lvl7pPr lvl="6">
              <a:spcBef>
                <a:spcPts val="0"/>
              </a:spcBef>
              <a:spcAft>
                <a:spcPts val="0"/>
              </a:spcAft>
              <a:buSzPts val="3000"/>
              <a:buFont typeface="Squada One"/>
              <a:buNone/>
              <a:defRPr sz="3000">
                <a:latin typeface="Squada One"/>
                <a:ea typeface="Squada One"/>
                <a:cs typeface="Squada One"/>
                <a:sym typeface="Squada One"/>
              </a:defRPr>
            </a:lvl7pPr>
            <a:lvl8pPr lvl="7">
              <a:spcBef>
                <a:spcPts val="0"/>
              </a:spcBef>
              <a:spcAft>
                <a:spcPts val="0"/>
              </a:spcAft>
              <a:buSzPts val="3000"/>
              <a:buFont typeface="Squada One"/>
              <a:buNone/>
              <a:defRPr sz="3000">
                <a:latin typeface="Squada One"/>
                <a:ea typeface="Squada One"/>
                <a:cs typeface="Squada One"/>
                <a:sym typeface="Squada One"/>
              </a:defRPr>
            </a:lvl8pPr>
            <a:lvl9pPr lvl="8">
              <a:spcBef>
                <a:spcPts val="0"/>
              </a:spcBef>
              <a:spcAft>
                <a:spcPts val="0"/>
              </a:spcAft>
              <a:buSzPts val="3000"/>
              <a:buFont typeface="Squada One"/>
              <a:buNone/>
              <a:defRPr sz="3000">
                <a:latin typeface="Squada One"/>
                <a:ea typeface="Squada One"/>
                <a:cs typeface="Squada One"/>
                <a:sym typeface="Squada One"/>
              </a:defRPr>
            </a:lvl9pPr>
          </a:lstStyle>
          <a:p>
            <a:endParaRPr/>
          </a:p>
        </p:txBody>
      </p:sp>
      <p:sp>
        <p:nvSpPr>
          <p:cNvPr id="14" name="Google Shape;14;p2"/>
          <p:cNvSpPr txBox="1">
            <a:spLocks noGrp="1"/>
          </p:cNvSpPr>
          <p:nvPr>
            <p:ph type="subTitle" idx="1"/>
          </p:nvPr>
        </p:nvSpPr>
        <p:spPr>
          <a:xfrm>
            <a:off x="457275" y="3192525"/>
            <a:ext cx="8229600" cy="417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41">
    <p:spTree>
      <p:nvGrpSpPr>
        <p:cNvPr id="1" name="Shape 561"/>
        <p:cNvGrpSpPr/>
        <p:nvPr/>
      </p:nvGrpSpPr>
      <p:grpSpPr>
        <a:xfrm>
          <a:off x="0" y="0"/>
          <a:ext cx="0" cy="0"/>
          <a:chOff x="0" y="0"/>
          <a:chExt cx="0" cy="0"/>
        </a:xfrm>
      </p:grpSpPr>
      <p:pic>
        <p:nvPicPr>
          <p:cNvPr id="562" name="Google Shape;562;p63"/>
          <p:cNvPicPr preferRelativeResize="0"/>
          <p:nvPr/>
        </p:nvPicPr>
        <p:blipFill>
          <a:blip r:embed="rId2">
            <a:alphaModFix/>
          </a:blip>
          <a:stretch>
            <a:fillRect/>
          </a:stretch>
        </p:blipFill>
        <p:spPr>
          <a:xfrm rot="10800000">
            <a:off x="6843313" y="-9498"/>
            <a:ext cx="2300675" cy="2075900"/>
          </a:xfrm>
          <a:prstGeom prst="rect">
            <a:avLst/>
          </a:prstGeom>
          <a:noFill/>
          <a:ln>
            <a:noFill/>
          </a:ln>
        </p:spPr>
      </p:pic>
      <p:pic>
        <p:nvPicPr>
          <p:cNvPr id="563" name="Google Shape;563;p63"/>
          <p:cNvPicPr preferRelativeResize="0"/>
          <p:nvPr/>
        </p:nvPicPr>
        <p:blipFill>
          <a:blip r:embed="rId2">
            <a:alphaModFix/>
          </a:blip>
          <a:stretch>
            <a:fillRect/>
          </a:stretch>
        </p:blipFill>
        <p:spPr>
          <a:xfrm rot="10800000" flipH="1">
            <a:off x="-12" y="-9498"/>
            <a:ext cx="2300675" cy="2075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41_1">
    <p:spTree>
      <p:nvGrpSpPr>
        <p:cNvPr id="1" name="Shape 564"/>
        <p:cNvGrpSpPr/>
        <p:nvPr/>
      </p:nvGrpSpPr>
      <p:grpSpPr>
        <a:xfrm>
          <a:off x="0" y="0"/>
          <a:ext cx="0" cy="0"/>
          <a:chOff x="0" y="0"/>
          <a:chExt cx="0" cy="0"/>
        </a:xfrm>
      </p:grpSpPr>
      <p:pic>
        <p:nvPicPr>
          <p:cNvPr id="565" name="Google Shape;565;p64"/>
          <p:cNvPicPr preferRelativeResize="0"/>
          <p:nvPr/>
        </p:nvPicPr>
        <p:blipFill>
          <a:blip r:embed="rId2">
            <a:alphaModFix/>
          </a:blip>
          <a:stretch>
            <a:fillRect/>
          </a:stretch>
        </p:blipFill>
        <p:spPr>
          <a:xfrm rot="10800000">
            <a:off x="7247964" y="3135292"/>
            <a:ext cx="2300675" cy="2075900"/>
          </a:xfrm>
          <a:prstGeom prst="rect">
            <a:avLst/>
          </a:prstGeom>
          <a:noFill/>
          <a:ln>
            <a:noFill/>
          </a:ln>
        </p:spPr>
      </p:pic>
      <p:pic>
        <p:nvPicPr>
          <p:cNvPr id="566" name="Google Shape;566;p64"/>
          <p:cNvPicPr preferRelativeResize="0"/>
          <p:nvPr/>
        </p:nvPicPr>
        <p:blipFill>
          <a:blip r:embed="rId2">
            <a:alphaModFix/>
          </a:blip>
          <a:stretch>
            <a:fillRect/>
          </a:stretch>
        </p:blipFill>
        <p:spPr>
          <a:xfrm rot="10800000" flipH="1">
            <a:off x="-984228" y="3055367"/>
            <a:ext cx="2300675" cy="2075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ctrTitle"/>
          </p:nvPr>
        </p:nvSpPr>
        <p:spPr>
          <a:xfrm>
            <a:off x="4297175" y="2355550"/>
            <a:ext cx="4299000" cy="65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4297175" y="1317160"/>
            <a:ext cx="4299000" cy="10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0000"/>
              <a:buNone/>
              <a:defRPr sz="100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9" name="Google Shape;19;p3"/>
          <p:cNvSpPr txBox="1">
            <a:spLocks noGrp="1"/>
          </p:cNvSpPr>
          <p:nvPr>
            <p:ph type="subTitle" idx="1"/>
          </p:nvPr>
        </p:nvSpPr>
        <p:spPr>
          <a:xfrm>
            <a:off x="4297175" y="2900355"/>
            <a:ext cx="42990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pic>
        <p:nvPicPr>
          <p:cNvPr id="20" name="Google Shape;20;p3"/>
          <p:cNvPicPr preferRelativeResize="0"/>
          <p:nvPr/>
        </p:nvPicPr>
        <p:blipFill>
          <a:blip r:embed="rId2">
            <a:alphaModFix/>
          </a:blip>
          <a:stretch>
            <a:fillRect/>
          </a:stretch>
        </p:blipFill>
        <p:spPr>
          <a:xfrm>
            <a:off x="16176" y="-501681"/>
            <a:ext cx="3802725" cy="3431200"/>
          </a:xfrm>
          <a:prstGeom prst="rect">
            <a:avLst/>
          </a:prstGeom>
          <a:noFill/>
          <a:ln>
            <a:noFill/>
          </a:ln>
        </p:spPr>
      </p:pic>
      <p:pic>
        <p:nvPicPr>
          <p:cNvPr id="21" name="Google Shape;21;p3"/>
          <p:cNvPicPr preferRelativeResize="0"/>
          <p:nvPr/>
        </p:nvPicPr>
        <p:blipFill>
          <a:blip r:embed="rId2">
            <a:alphaModFix/>
          </a:blip>
          <a:stretch>
            <a:fillRect/>
          </a:stretch>
        </p:blipFill>
        <p:spPr>
          <a:xfrm rot="10800000" flipH="1">
            <a:off x="10" y="2213744"/>
            <a:ext cx="3802725" cy="3431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2">
            <a:alphaModFix/>
          </a:blip>
          <a:stretch>
            <a:fillRect/>
          </a:stretch>
        </p:blipFill>
        <p:spPr>
          <a:xfrm>
            <a:off x="-580849" y="-923890"/>
            <a:ext cx="2300675" cy="2075900"/>
          </a:xfrm>
          <a:prstGeom prst="rect">
            <a:avLst/>
          </a:prstGeom>
          <a:noFill/>
          <a:ln>
            <a:noFill/>
          </a:ln>
        </p:spPr>
      </p:pic>
      <p:pic>
        <p:nvPicPr>
          <p:cNvPr id="25" name="Google Shape;25;p4"/>
          <p:cNvPicPr preferRelativeResize="0"/>
          <p:nvPr/>
        </p:nvPicPr>
        <p:blipFill>
          <a:blip r:embed="rId2">
            <a:alphaModFix/>
          </a:blip>
          <a:stretch>
            <a:fillRect/>
          </a:stretch>
        </p:blipFill>
        <p:spPr>
          <a:xfrm rot="10800000">
            <a:off x="7251655" y="3988100"/>
            <a:ext cx="2300675" cy="2075900"/>
          </a:xfrm>
          <a:prstGeom prst="rect">
            <a:avLst/>
          </a:prstGeom>
          <a:noFill/>
          <a:ln>
            <a:noFill/>
          </a:ln>
        </p:spPr>
      </p:pic>
      <p:sp>
        <p:nvSpPr>
          <p:cNvPr id="26" name="Google Shape;26;p4"/>
          <p:cNvSpPr txBox="1">
            <a:spLocks noGrp="1"/>
          </p:cNvSpPr>
          <p:nvPr>
            <p:ph type="ctrTitle"/>
          </p:nvPr>
        </p:nvSpPr>
        <p:spPr>
          <a:xfrm flipH="1">
            <a:off x="502200" y="445025"/>
            <a:ext cx="8184600" cy="670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None/>
              <a:defRPr sz="36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7" name="Google Shape;27;p4"/>
          <p:cNvSpPr txBox="1">
            <a:spLocks noGrp="1"/>
          </p:cNvSpPr>
          <p:nvPr>
            <p:ph type="subTitle" idx="1"/>
          </p:nvPr>
        </p:nvSpPr>
        <p:spPr>
          <a:xfrm>
            <a:off x="1255350" y="1454625"/>
            <a:ext cx="6633300" cy="3243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200"/>
              <a:buFont typeface="Livvic"/>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7"/>
          <p:cNvPicPr preferRelativeResize="0"/>
          <p:nvPr/>
        </p:nvPicPr>
        <p:blipFill>
          <a:blip r:embed="rId2">
            <a:alphaModFix/>
          </a:blip>
          <a:stretch>
            <a:fillRect/>
          </a:stretch>
        </p:blipFill>
        <p:spPr>
          <a:xfrm>
            <a:off x="0" y="0"/>
            <a:ext cx="2300675" cy="2075900"/>
          </a:xfrm>
          <a:prstGeom prst="rect">
            <a:avLst/>
          </a:prstGeom>
          <a:noFill/>
          <a:ln>
            <a:noFill/>
          </a:ln>
        </p:spPr>
      </p:pic>
      <p:pic>
        <p:nvPicPr>
          <p:cNvPr id="45" name="Google Shape;45;p7"/>
          <p:cNvPicPr preferRelativeResize="0"/>
          <p:nvPr/>
        </p:nvPicPr>
        <p:blipFill>
          <a:blip r:embed="rId2">
            <a:alphaModFix/>
          </a:blip>
          <a:stretch>
            <a:fillRect/>
          </a:stretch>
        </p:blipFill>
        <p:spPr>
          <a:xfrm rot="10800000">
            <a:off x="6843325" y="3067600"/>
            <a:ext cx="2300675" cy="2075900"/>
          </a:xfrm>
          <a:prstGeom prst="rect">
            <a:avLst/>
          </a:prstGeom>
          <a:noFill/>
          <a:ln>
            <a:noFill/>
          </a:ln>
        </p:spPr>
      </p:pic>
      <p:sp>
        <p:nvSpPr>
          <p:cNvPr id="46" name="Google Shape;46;p7"/>
          <p:cNvSpPr txBox="1">
            <a:spLocks noGrp="1"/>
          </p:cNvSpPr>
          <p:nvPr>
            <p:ph type="ctrTitle"/>
          </p:nvPr>
        </p:nvSpPr>
        <p:spPr>
          <a:xfrm flipH="1">
            <a:off x="355600" y="2236500"/>
            <a:ext cx="3956100" cy="670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None/>
              <a:defRPr sz="36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7" name="Google Shape;47;p7"/>
          <p:cNvSpPr txBox="1">
            <a:spLocks noGrp="1"/>
          </p:cNvSpPr>
          <p:nvPr>
            <p:ph type="subTitle" idx="1"/>
          </p:nvPr>
        </p:nvSpPr>
        <p:spPr>
          <a:xfrm>
            <a:off x="4825200" y="1728900"/>
            <a:ext cx="2490300" cy="168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cxnSp>
        <p:nvCxnSpPr>
          <p:cNvPr id="48" name="Google Shape;48;p7"/>
          <p:cNvCxnSpPr/>
          <p:nvPr/>
        </p:nvCxnSpPr>
        <p:spPr>
          <a:xfrm>
            <a:off x="4572000" y="1228200"/>
            <a:ext cx="0" cy="26871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6">
    <p:spTree>
      <p:nvGrpSpPr>
        <p:cNvPr id="1" name="Shape 80"/>
        <p:cNvGrpSpPr/>
        <p:nvPr/>
      </p:nvGrpSpPr>
      <p:grpSpPr>
        <a:xfrm>
          <a:off x="0" y="0"/>
          <a:ext cx="0" cy="0"/>
          <a:chOff x="0" y="0"/>
          <a:chExt cx="0" cy="0"/>
        </a:xfrm>
      </p:grpSpPr>
      <p:sp>
        <p:nvSpPr>
          <p:cNvPr id="81" name="Google Shape;81;p13"/>
          <p:cNvSpPr txBox="1">
            <a:spLocks noGrp="1"/>
          </p:cNvSpPr>
          <p:nvPr>
            <p:ph type="ctrTitle"/>
          </p:nvPr>
        </p:nvSpPr>
        <p:spPr>
          <a:xfrm>
            <a:off x="1690457" y="2052406"/>
            <a:ext cx="262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2" name="Google Shape;82;p13"/>
          <p:cNvSpPr txBox="1">
            <a:spLocks noGrp="1"/>
          </p:cNvSpPr>
          <p:nvPr>
            <p:ph type="subTitle" idx="1"/>
          </p:nvPr>
        </p:nvSpPr>
        <p:spPr>
          <a:xfrm>
            <a:off x="2051807" y="2538657"/>
            <a:ext cx="19065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3" name="Google Shape;83;p13"/>
          <p:cNvSpPr txBox="1">
            <a:spLocks noGrp="1"/>
          </p:cNvSpPr>
          <p:nvPr>
            <p:ph type="ctrTitle" idx="2"/>
          </p:nvPr>
        </p:nvSpPr>
        <p:spPr>
          <a:xfrm>
            <a:off x="1690457" y="3599531"/>
            <a:ext cx="262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4" name="Google Shape;84;p13"/>
          <p:cNvSpPr txBox="1">
            <a:spLocks noGrp="1"/>
          </p:cNvSpPr>
          <p:nvPr>
            <p:ph type="subTitle" idx="3"/>
          </p:nvPr>
        </p:nvSpPr>
        <p:spPr>
          <a:xfrm>
            <a:off x="2051807" y="4048600"/>
            <a:ext cx="19065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5" name="Google Shape;85;p13"/>
          <p:cNvSpPr txBox="1">
            <a:spLocks noGrp="1"/>
          </p:cNvSpPr>
          <p:nvPr>
            <p:ph type="ctrTitle" idx="4"/>
          </p:nvPr>
        </p:nvSpPr>
        <p:spPr>
          <a:xfrm>
            <a:off x="4824357" y="2052406"/>
            <a:ext cx="262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6" name="Google Shape;86;p13"/>
          <p:cNvSpPr txBox="1">
            <a:spLocks noGrp="1"/>
          </p:cNvSpPr>
          <p:nvPr>
            <p:ph type="subTitle" idx="5"/>
          </p:nvPr>
        </p:nvSpPr>
        <p:spPr>
          <a:xfrm>
            <a:off x="5185707" y="2538657"/>
            <a:ext cx="19065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7" name="Google Shape;87;p13"/>
          <p:cNvSpPr txBox="1">
            <a:spLocks noGrp="1"/>
          </p:cNvSpPr>
          <p:nvPr>
            <p:ph type="ctrTitle" idx="6"/>
          </p:nvPr>
        </p:nvSpPr>
        <p:spPr>
          <a:xfrm>
            <a:off x="4824357" y="3599531"/>
            <a:ext cx="262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8" name="Google Shape;88;p13"/>
          <p:cNvSpPr txBox="1">
            <a:spLocks noGrp="1"/>
          </p:cNvSpPr>
          <p:nvPr>
            <p:ph type="subTitle" idx="7"/>
          </p:nvPr>
        </p:nvSpPr>
        <p:spPr>
          <a:xfrm>
            <a:off x="5185707" y="4048600"/>
            <a:ext cx="19065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9" name="Google Shape;89;p13"/>
          <p:cNvSpPr txBox="1">
            <a:spLocks noGrp="1"/>
          </p:cNvSpPr>
          <p:nvPr>
            <p:ph type="ctrTitle" idx="8"/>
          </p:nvPr>
        </p:nvSpPr>
        <p:spPr>
          <a:xfrm>
            <a:off x="1122278" y="401450"/>
            <a:ext cx="68994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13"/>
          <p:cNvSpPr txBox="1">
            <a:spLocks noGrp="1"/>
          </p:cNvSpPr>
          <p:nvPr>
            <p:ph type="title" idx="9" hasCustomPrompt="1"/>
          </p:nvPr>
        </p:nvSpPr>
        <p:spPr>
          <a:xfrm>
            <a:off x="2128157" y="1555631"/>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91" name="Google Shape;91;p13"/>
          <p:cNvSpPr txBox="1">
            <a:spLocks noGrp="1"/>
          </p:cNvSpPr>
          <p:nvPr>
            <p:ph type="title" idx="13" hasCustomPrompt="1"/>
          </p:nvPr>
        </p:nvSpPr>
        <p:spPr>
          <a:xfrm>
            <a:off x="2128157" y="307402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92" name="Google Shape;92;p13"/>
          <p:cNvSpPr txBox="1">
            <a:spLocks noGrp="1"/>
          </p:cNvSpPr>
          <p:nvPr>
            <p:ph type="title" idx="14" hasCustomPrompt="1"/>
          </p:nvPr>
        </p:nvSpPr>
        <p:spPr>
          <a:xfrm>
            <a:off x="5262057" y="1555631"/>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93" name="Google Shape;93;p13"/>
          <p:cNvSpPr txBox="1">
            <a:spLocks noGrp="1"/>
          </p:cNvSpPr>
          <p:nvPr>
            <p:ph type="title" idx="15" hasCustomPrompt="1"/>
          </p:nvPr>
        </p:nvSpPr>
        <p:spPr>
          <a:xfrm>
            <a:off x="5262057" y="307402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1">
  <p:cSld name="CUSTOM_8">
    <p:spTree>
      <p:nvGrpSpPr>
        <p:cNvPr id="1" name="Shape 114"/>
        <p:cNvGrpSpPr/>
        <p:nvPr/>
      </p:nvGrpSpPr>
      <p:grpSpPr>
        <a:xfrm>
          <a:off x="0" y="0"/>
          <a:ext cx="0" cy="0"/>
          <a:chOff x="0" y="0"/>
          <a:chExt cx="0" cy="0"/>
        </a:xfrm>
      </p:grpSpPr>
      <p:sp>
        <p:nvSpPr>
          <p:cNvPr id="115" name="Google Shape;115;p15"/>
          <p:cNvSpPr txBox="1">
            <a:spLocks noGrp="1"/>
          </p:cNvSpPr>
          <p:nvPr>
            <p:ph type="subTitle" idx="1"/>
          </p:nvPr>
        </p:nvSpPr>
        <p:spPr>
          <a:xfrm>
            <a:off x="2722955" y="3329200"/>
            <a:ext cx="36981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Arial"/>
              <a:buChar char="-"/>
              <a:defRPr sz="1600"/>
            </a:lvl1pPr>
            <a:lvl2pPr lvl="1" algn="ctr" rtl="0">
              <a:lnSpc>
                <a:spcPct val="100000"/>
              </a:lnSpc>
              <a:spcBef>
                <a:spcPts val="0"/>
              </a:spcBef>
              <a:spcAft>
                <a:spcPts val="0"/>
              </a:spcAft>
              <a:buClr>
                <a:schemeClr val="dk1"/>
              </a:buClr>
              <a:buSzPts val="1400"/>
              <a:buFont typeface="Arial"/>
              <a:buChar char="-"/>
              <a:defRPr sz="1000"/>
            </a:lvl2pPr>
            <a:lvl3pPr lvl="2" algn="ctr" rtl="0">
              <a:lnSpc>
                <a:spcPct val="100000"/>
              </a:lnSpc>
              <a:spcBef>
                <a:spcPts val="0"/>
              </a:spcBef>
              <a:spcAft>
                <a:spcPts val="0"/>
              </a:spcAft>
              <a:buClr>
                <a:schemeClr val="dk1"/>
              </a:buClr>
              <a:buSzPts val="1400"/>
              <a:buFont typeface="Arial"/>
              <a:buChar char="-"/>
              <a:defRPr sz="1000"/>
            </a:lvl3pPr>
            <a:lvl4pPr lvl="3" algn="ctr" rtl="0">
              <a:lnSpc>
                <a:spcPct val="100000"/>
              </a:lnSpc>
              <a:spcBef>
                <a:spcPts val="0"/>
              </a:spcBef>
              <a:spcAft>
                <a:spcPts val="0"/>
              </a:spcAft>
              <a:buClr>
                <a:schemeClr val="dk1"/>
              </a:buClr>
              <a:buSzPts val="1400"/>
              <a:buFont typeface="Arial"/>
              <a:buChar char="-"/>
              <a:defRPr sz="1000"/>
            </a:lvl4pPr>
            <a:lvl5pPr lvl="4" algn="ctr" rtl="0">
              <a:lnSpc>
                <a:spcPct val="100000"/>
              </a:lnSpc>
              <a:spcBef>
                <a:spcPts val="0"/>
              </a:spcBef>
              <a:spcAft>
                <a:spcPts val="0"/>
              </a:spcAft>
              <a:buClr>
                <a:schemeClr val="dk1"/>
              </a:buClr>
              <a:buSzPts val="1400"/>
              <a:buFont typeface="Arial"/>
              <a:buChar char="-"/>
              <a:defRPr sz="1000"/>
            </a:lvl5pPr>
            <a:lvl6pPr lvl="5" algn="ctr" rtl="0">
              <a:lnSpc>
                <a:spcPct val="100000"/>
              </a:lnSpc>
              <a:spcBef>
                <a:spcPts val="0"/>
              </a:spcBef>
              <a:spcAft>
                <a:spcPts val="0"/>
              </a:spcAft>
              <a:buClr>
                <a:schemeClr val="dk1"/>
              </a:buClr>
              <a:buSzPts val="1400"/>
              <a:buFont typeface="Arial"/>
              <a:buChar char="-"/>
              <a:defRPr sz="1000"/>
            </a:lvl6pPr>
            <a:lvl7pPr lvl="6" algn="ctr" rtl="0">
              <a:lnSpc>
                <a:spcPct val="100000"/>
              </a:lnSpc>
              <a:spcBef>
                <a:spcPts val="0"/>
              </a:spcBef>
              <a:spcAft>
                <a:spcPts val="0"/>
              </a:spcAft>
              <a:buClr>
                <a:schemeClr val="dk1"/>
              </a:buClr>
              <a:buSzPts val="1400"/>
              <a:buFont typeface="Arial"/>
              <a:buChar char="-"/>
              <a:defRPr sz="1000"/>
            </a:lvl7pPr>
            <a:lvl8pPr lvl="7" algn="ctr" rtl="0">
              <a:lnSpc>
                <a:spcPct val="100000"/>
              </a:lnSpc>
              <a:spcBef>
                <a:spcPts val="0"/>
              </a:spcBef>
              <a:spcAft>
                <a:spcPts val="0"/>
              </a:spcAft>
              <a:buClr>
                <a:schemeClr val="dk1"/>
              </a:buClr>
              <a:buSzPts val="1400"/>
              <a:buFont typeface="Arial"/>
              <a:buChar char="-"/>
              <a:defRPr sz="1000"/>
            </a:lvl8pPr>
            <a:lvl9pPr lvl="8" algn="ctr" rtl="0">
              <a:lnSpc>
                <a:spcPct val="100000"/>
              </a:lnSpc>
              <a:spcBef>
                <a:spcPts val="0"/>
              </a:spcBef>
              <a:spcAft>
                <a:spcPts val="0"/>
              </a:spcAft>
              <a:buClr>
                <a:schemeClr val="dk1"/>
              </a:buClr>
              <a:buSzPts val="1400"/>
              <a:buFont typeface="Arial"/>
              <a:buChar char="-"/>
              <a:defRPr sz="1000"/>
            </a:lvl9pPr>
          </a:lstStyle>
          <a:p>
            <a:endParaRPr/>
          </a:p>
        </p:txBody>
      </p:sp>
      <p:sp>
        <p:nvSpPr>
          <p:cNvPr id="116" name="Google Shape;116;p15"/>
          <p:cNvSpPr txBox="1">
            <a:spLocks noGrp="1"/>
          </p:cNvSpPr>
          <p:nvPr>
            <p:ph type="ctrTitle"/>
          </p:nvPr>
        </p:nvSpPr>
        <p:spPr>
          <a:xfrm>
            <a:off x="1710150" y="1328125"/>
            <a:ext cx="5723700" cy="1864500"/>
          </a:xfrm>
          <a:prstGeom prst="rect">
            <a:avLst/>
          </a:prstGeom>
        </p:spPr>
        <p:txBody>
          <a:bodyPr spcFirstLastPara="1" wrap="square" lIns="91425" tIns="91425" rIns="91425" bIns="91425" anchor="ctr" anchorCtr="0">
            <a:noAutofit/>
          </a:bodyPr>
          <a:lstStyle>
            <a:lvl1pPr lvl="0" algn="ctr" rtl="0">
              <a:spcBef>
                <a:spcPts val="3400"/>
              </a:spcBef>
              <a:spcAft>
                <a:spcPts val="0"/>
              </a:spcAft>
              <a:buSzPts val="3600"/>
              <a:buNone/>
              <a:defRPr sz="2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117" name="Google Shape;117;p15"/>
          <p:cNvPicPr preferRelativeResize="0"/>
          <p:nvPr/>
        </p:nvPicPr>
        <p:blipFill>
          <a:blip r:embed="rId2">
            <a:alphaModFix/>
          </a:blip>
          <a:stretch>
            <a:fillRect/>
          </a:stretch>
        </p:blipFill>
        <p:spPr>
          <a:xfrm>
            <a:off x="-1079774" y="-405667"/>
            <a:ext cx="3802725" cy="3431200"/>
          </a:xfrm>
          <a:prstGeom prst="rect">
            <a:avLst/>
          </a:prstGeom>
          <a:noFill/>
          <a:ln>
            <a:noFill/>
          </a:ln>
        </p:spPr>
      </p:pic>
      <p:pic>
        <p:nvPicPr>
          <p:cNvPr id="118" name="Google Shape;118;p15"/>
          <p:cNvPicPr preferRelativeResize="0"/>
          <p:nvPr/>
        </p:nvPicPr>
        <p:blipFill>
          <a:blip r:embed="rId2">
            <a:alphaModFix/>
          </a:blip>
          <a:stretch>
            <a:fillRect/>
          </a:stretch>
        </p:blipFill>
        <p:spPr>
          <a:xfrm rot="10800000">
            <a:off x="5988976" y="2112358"/>
            <a:ext cx="3802725" cy="3431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CUSTOM_32">
    <p:spTree>
      <p:nvGrpSpPr>
        <p:cNvPr id="1" name="Shape 119"/>
        <p:cNvGrpSpPr/>
        <p:nvPr/>
      </p:nvGrpSpPr>
      <p:grpSpPr>
        <a:xfrm>
          <a:off x="0" y="0"/>
          <a:ext cx="0" cy="0"/>
          <a:chOff x="0" y="0"/>
          <a:chExt cx="0" cy="0"/>
        </a:xfrm>
      </p:grpSpPr>
      <p:sp>
        <p:nvSpPr>
          <p:cNvPr id="120" name="Google Shape;120;p16"/>
          <p:cNvSpPr txBox="1">
            <a:spLocks noGrp="1"/>
          </p:cNvSpPr>
          <p:nvPr>
            <p:ph type="subTitle" idx="1"/>
          </p:nvPr>
        </p:nvSpPr>
        <p:spPr>
          <a:xfrm>
            <a:off x="4511650" y="3131900"/>
            <a:ext cx="3717900" cy="3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Arial"/>
              <a:buChar char="-"/>
              <a:defRPr sz="1600"/>
            </a:lvl1pPr>
            <a:lvl2pPr lvl="1" algn="ctr" rtl="0">
              <a:lnSpc>
                <a:spcPct val="100000"/>
              </a:lnSpc>
              <a:spcBef>
                <a:spcPts val="0"/>
              </a:spcBef>
              <a:spcAft>
                <a:spcPts val="0"/>
              </a:spcAft>
              <a:buClr>
                <a:schemeClr val="dk1"/>
              </a:buClr>
              <a:buSzPts val="1400"/>
              <a:buFont typeface="Arial"/>
              <a:buChar char="-"/>
              <a:defRPr sz="1000"/>
            </a:lvl2pPr>
            <a:lvl3pPr lvl="2" algn="ctr" rtl="0">
              <a:lnSpc>
                <a:spcPct val="100000"/>
              </a:lnSpc>
              <a:spcBef>
                <a:spcPts val="0"/>
              </a:spcBef>
              <a:spcAft>
                <a:spcPts val="0"/>
              </a:spcAft>
              <a:buClr>
                <a:schemeClr val="dk1"/>
              </a:buClr>
              <a:buSzPts val="1400"/>
              <a:buFont typeface="Arial"/>
              <a:buChar char="-"/>
              <a:defRPr sz="1000"/>
            </a:lvl3pPr>
            <a:lvl4pPr lvl="3" algn="ctr" rtl="0">
              <a:lnSpc>
                <a:spcPct val="100000"/>
              </a:lnSpc>
              <a:spcBef>
                <a:spcPts val="0"/>
              </a:spcBef>
              <a:spcAft>
                <a:spcPts val="0"/>
              </a:spcAft>
              <a:buClr>
                <a:schemeClr val="dk1"/>
              </a:buClr>
              <a:buSzPts val="1400"/>
              <a:buFont typeface="Arial"/>
              <a:buChar char="-"/>
              <a:defRPr sz="1000"/>
            </a:lvl4pPr>
            <a:lvl5pPr lvl="4" algn="ctr" rtl="0">
              <a:lnSpc>
                <a:spcPct val="100000"/>
              </a:lnSpc>
              <a:spcBef>
                <a:spcPts val="0"/>
              </a:spcBef>
              <a:spcAft>
                <a:spcPts val="0"/>
              </a:spcAft>
              <a:buClr>
                <a:schemeClr val="dk1"/>
              </a:buClr>
              <a:buSzPts val="1400"/>
              <a:buFont typeface="Arial"/>
              <a:buChar char="-"/>
              <a:defRPr sz="1000"/>
            </a:lvl5pPr>
            <a:lvl6pPr lvl="5" algn="ctr" rtl="0">
              <a:lnSpc>
                <a:spcPct val="100000"/>
              </a:lnSpc>
              <a:spcBef>
                <a:spcPts val="0"/>
              </a:spcBef>
              <a:spcAft>
                <a:spcPts val="0"/>
              </a:spcAft>
              <a:buClr>
                <a:schemeClr val="dk1"/>
              </a:buClr>
              <a:buSzPts val="1400"/>
              <a:buFont typeface="Arial"/>
              <a:buChar char="-"/>
              <a:defRPr sz="1000"/>
            </a:lvl6pPr>
            <a:lvl7pPr lvl="6" algn="ctr" rtl="0">
              <a:lnSpc>
                <a:spcPct val="100000"/>
              </a:lnSpc>
              <a:spcBef>
                <a:spcPts val="0"/>
              </a:spcBef>
              <a:spcAft>
                <a:spcPts val="0"/>
              </a:spcAft>
              <a:buClr>
                <a:schemeClr val="dk1"/>
              </a:buClr>
              <a:buSzPts val="1400"/>
              <a:buFont typeface="Arial"/>
              <a:buChar char="-"/>
              <a:defRPr sz="1000"/>
            </a:lvl7pPr>
            <a:lvl8pPr lvl="7" algn="ctr" rtl="0">
              <a:lnSpc>
                <a:spcPct val="100000"/>
              </a:lnSpc>
              <a:spcBef>
                <a:spcPts val="0"/>
              </a:spcBef>
              <a:spcAft>
                <a:spcPts val="0"/>
              </a:spcAft>
              <a:buClr>
                <a:schemeClr val="dk1"/>
              </a:buClr>
              <a:buSzPts val="1400"/>
              <a:buFont typeface="Arial"/>
              <a:buChar char="-"/>
              <a:defRPr sz="1000"/>
            </a:lvl8pPr>
            <a:lvl9pPr lvl="8" algn="ctr" rtl="0">
              <a:lnSpc>
                <a:spcPct val="100000"/>
              </a:lnSpc>
              <a:spcBef>
                <a:spcPts val="0"/>
              </a:spcBef>
              <a:spcAft>
                <a:spcPts val="0"/>
              </a:spcAft>
              <a:buClr>
                <a:schemeClr val="dk1"/>
              </a:buClr>
              <a:buSzPts val="1400"/>
              <a:buFont typeface="Arial"/>
              <a:buChar char="-"/>
              <a:defRPr sz="1000"/>
            </a:lvl9pPr>
          </a:lstStyle>
          <a:p>
            <a:endParaRPr/>
          </a:p>
        </p:txBody>
      </p:sp>
      <p:sp>
        <p:nvSpPr>
          <p:cNvPr id="121" name="Google Shape;121;p16"/>
          <p:cNvSpPr txBox="1">
            <a:spLocks noGrp="1"/>
          </p:cNvSpPr>
          <p:nvPr>
            <p:ph type="ctrTitle"/>
          </p:nvPr>
        </p:nvSpPr>
        <p:spPr>
          <a:xfrm>
            <a:off x="4511650" y="1054625"/>
            <a:ext cx="3717900" cy="1864500"/>
          </a:xfrm>
          <a:prstGeom prst="rect">
            <a:avLst/>
          </a:prstGeom>
        </p:spPr>
        <p:txBody>
          <a:bodyPr spcFirstLastPara="1" wrap="square" lIns="91425" tIns="91425" rIns="91425" bIns="91425" anchor="ctr" anchorCtr="0">
            <a:noAutofit/>
          </a:bodyPr>
          <a:lstStyle>
            <a:lvl1pPr lvl="0" algn="r" rtl="0">
              <a:spcBef>
                <a:spcPts val="3400"/>
              </a:spcBef>
              <a:spcAft>
                <a:spcPts val="0"/>
              </a:spcAft>
              <a:buSzPts val="3600"/>
              <a:buNone/>
              <a:defRPr sz="2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122" name="Google Shape;122;p16"/>
          <p:cNvPicPr preferRelativeResize="0"/>
          <p:nvPr/>
        </p:nvPicPr>
        <p:blipFill>
          <a:blip r:embed="rId2">
            <a:alphaModFix/>
          </a:blip>
          <a:stretch>
            <a:fillRect/>
          </a:stretch>
        </p:blipFill>
        <p:spPr>
          <a:xfrm>
            <a:off x="16176" y="-501681"/>
            <a:ext cx="3802725" cy="3431200"/>
          </a:xfrm>
          <a:prstGeom prst="rect">
            <a:avLst/>
          </a:prstGeom>
          <a:noFill/>
          <a:ln>
            <a:noFill/>
          </a:ln>
        </p:spPr>
      </p:pic>
      <p:pic>
        <p:nvPicPr>
          <p:cNvPr id="123" name="Google Shape;123;p16"/>
          <p:cNvPicPr preferRelativeResize="0"/>
          <p:nvPr/>
        </p:nvPicPr>
        <p:blipFill>
          <a:blip r:embed="rId2">
            <a:alphaModFix/>
          </a:blip>
          <a:stretch>
            <a:fillRect/>
          </a:stretch>
        </p:blipFill>
        <p:spPr>
          <a:xfrm rot="10800000" flipH="1">
            <a:off x="10" y="2213744"/>
            <a:ext cx="3802725" cy="3431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7">
  <p:cSld name="CUSTOM_25">
    <p:spTree>
      <p:nvGrpSpPr>
        <p:cNvPr id="1" name="Shape 462"/>
        <p:cNvGrpSpPr/>
        <p:nvPr/>
      </p:nvGrpSpPr>
      <p:grpSpPr>
        <a:xfrm>
          <a:off x="0" y="0"/>
          <a:ext cx="0" cy="0"/>
          <a:chOff x="0" y="0"/>
          <a:chExt cx="0" cy="0"/>
        </a:xfrm>
      </p:grpSpPr>
      <p:pic>
        <p:nvPicPr>
          <p:cNvPr id="463" name="Google Shape;463;p50"/>
          <p:cNvPicPr preferRelativeResize="0"/>
          <p:nvPr/>
        </p:nvPicPr>
        <p:blipFill>
          <a:blip r:embed="rId2">
            <a:alphaModFix/>
          </a:blip>
          <a:stretch>
            <a:fillRect/>
          </a:stretch>
        </p:blipFill>
        <p:spPr>
          <a:xfrm>
            <a:off x="-551926" y="-847134"/>
            <a:ext cx="3136825" cy="2830350"/>
          </a:xfrm>
          <a:prstGeom prst="rect">
            <a:avLst/>
          </a:prstGeom>
          <a:noFill/>
          <a:ln>
            <a:noFill/>
          </a:ln>
        </p:spPr>
      </p:pic>
      <p:pic>
        <p:nvPicPr>
          <p:cNvPr id="464" name="Google Shape;464;p50"/>
          <p:cNvPicPr preferRelativeResize="0"/>
          <p:nvPr/>
        </p:nvPicPr>
        <p:blipFill>
          <a:blip r:embed="rId2">
            <a:alphaModFix/>
          </a:blip>
          <a:stretch>
            <a:fillRect/>
          </a:stretch>
        </p:blipFill>
        <p:spPr>
          <a:xfrm flipH="1">
            <a:off x="6559554" y="-846583"/>
            <a:ext cx="3136825" cy="2830350"/>
          </a:xfrm>
          <a:prstGeom prst="rect">
            <a:avLst/>
          </a:prstGeom>
          <a:noFill/>
          <a:ln>
            <a:noFill/>
          </a:ln>
        </p:spPr>
      </p:pic>
      <p:pic>
        <p:nvPicPr>
          <p:cNvPr id="465" name="Google Shape;465;p50"/>
          <p:cNvPicPr preferRelativeResize="0"/>
          <p:nvPr/>
        </p:nvPicPr>
        <p:blipFill>
          <a:blip r:embed="rId2">
            <a:alphaModFix/>
          </a:blip>
          <a:stretch>
            <a:fillRect/>
          </a:stretch>
        </p:blipFill>
        <p:spPr>
          <a:xfrm rot="10800000" flipH="1">
            <a:off x="-552472" y="2791087"/>
            <a:ext cx="3136825" cy="2830350"/>
          </a:xfrm>
          <a:prstGeom prst="rect">
            <a:avLst/>
          </a:prstGeom>
          <a:noFill/>
          <a:ln>
            <a:noFill/>
          </a:ln>
        </p:spPr>
      </p:pic>
      <p:pic>
        <p:nvPicPr>
          <p:cNvPr id="466" name="Google Shape;466;p50"/>
          <p:cNvPicPr preferRelativeResize="0"/>
          <p:nvPr/>
        </p:nvPicPr>
        <p:blipFill>
          <a:blip r:embed="rId2">
            <a:alphaModFix/>
          </a:blip>
          <a:stretch>
            <a:fillRect/>
          </a:stretch>
        </p:blipFill>
        <p:spPr>
          <a:xfrm rot="10800000">
            <a:off x="6549518" y="2790536"/>
            <a:ext cx="3136825" cy="2830350"/>
          </a:xfrm>
          <a:prstGeom prst="rect">
            <a:avLst/>
          </a:prstGeom>
          <a:noFill/>
          <a:ln>
            <a:noFill/>
          </a:ln>
        </p:spPr>
      </p:pic>
      <p:sp>
        <p:nvSpPr>
          <p:cNvPr id="467" name="Google Shape;467;p50"/>
          <p:cNvSpPr txBox="1">
            <a:spLocks noGrp="1"/>
          </p:cNvSpPr>
          <p:nvPr>
            <p:ph type="ctrTitle"/>
          </p:nvPr>
        </p:nvSpPr>
        <p:spPr>
          <a:xfrm flipH="1">
            <a:off x="540000" y="452237"/>
            <a:ext cx="8064000" cy="67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100000">
              <a:schemeClr val="accen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45025"/>
            <a:ext cx="8229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3000"/>
              <a:buFont typeface="Squada One"/>
              <a:buNone/>
              <a:defRPr sz="3000">
                <a:solidFill>
                  <a:schemeClr val="lt1"/>
                </a:solidFill>
                <a:latin typeface="Squada One"/>
                <a:ea typeface="Squada One"/>
                <a:cs typeface="Squada One"/>
                <a:sym typeface="Squada One"/>
              </a:defRPr>
            </a:lvl1pPr>
            <a:lvl2pPr lvl="1" algn="ctr">
              <a:spcBef>
                <a:spcPts val="0"/>
              </a:spcBef>
              <a:spcAft>
                <a:spcPts val="0"/>
              </a:spcAft>
              <a:buClr>
                <a:schemeClr val="lt1"/>
              </a:buClr>
              <a:buSzPts val="2800"/>
              <a:buNone/>
              <a:defRPr sz="2800">
                <a:solidFill>
                  <a:schemeClr val="lt1"/>
                </a:solidFill>
              </a:defRPr>
            </a:lvl2pPr>
            <a:lvl3pPr lvl="2" algn="ctr">
              <a:spcBef>
                <a:spcPts val="0"/>
              </a:spcBef>
              <a:spcAft>
                <a:spcPts val="0"/>
              </a:spcAft>
              <a:buClr>
                <a:schemeClr val="lt1"/>
              </a:buClr>
              <a:buSzPts val="2800"/>
              <a:buNone/>
              <a:defRPr sz="2800">
                <a:solidFill>
                  <a:schemeClr val="lt1"/>
                </a:solidFill>
              </a:defRPr>
            </a:lvl3pPr>
            <a:lvl4pPr lvl="3" algn="ctr">
              <a:spcBef>
                <a:spcPts val="0"/>
              </a:spcBef>
              <a:spcAft>
                <a:spcPts val="0"/>
              </a:spcAft>
              <a:buClr>
                <a:schemeClr val="lt1"/>
              </a:buClr>
              <a:buSzPts val="2800"/>
              <a:buNone/>
              <a:defRPr sz="2800">
                <a:solidFill>
                  <a:schemeClr val="lt1"/>
                </a:solidFill>
              </a:defRPr>
            </a:lvl4pPr>
            <a:lvl5pPr lvl="4" algn="ctr">
              <a:spcBef>
                <a:spcPts val="0"/>
              </a:spcBef>
              <a:spcAft>
                <a:spcPts val="0"/>
              </a:spcAft>
              <a:buClr>
                <a:schemeClr val="lt1"/>
              </a:buClr>
              <a:buSzPts val="2800"/>
              <a:buNone/>
              <a:defRPr sz="2800">
                <a:solidFill>
                  <a:schemeClr val="lt1"/>
                </a:solidFill>
              </a:defRPr>
            </a:lvl5pPr>
            <a:lvl6pPr lvl="5" algn="ctr">
              <a:spcBef>
                <a:spcPts val="0"/>
              </a:spcBef>
              <a:spcAft>
                <a:spcPts val="0"/>
              </a:spcAft>
              <a:buClr>
                <a:schemeClr val="lt1"/>
              </a:buClr>
              <a:buSzPts val="2800"/>
              <a:buNone/>
              <a:defRPr sz="2800">
                <a:solidFill>
                  <a:schemeClr val="lt1"/>
                </a:solidFill>
              </a:defRPr>
            </a:lvl6pPr>
            <a:lvl7pPr lvl="6" algn="ctr">
              <a:spcBef>
                <a:spcPts val="0"/>
              </a:spcBef>
              <a:spcAft>
                <a:spcPts val="0"/>
              </a:spcAft>
              <a:buClr>
                <a:schemeClr val="lt1"/>
              </a:buClr>
              <a:buSzPts val="2800"/>
              <a:buNone/>
              <a:defRPr sz="2800">
                <a:solidFill>
                  <a:schemeClr val="lt1"/>
                </a:solidFill>
              </a:defRPr>
            </a:lvl7pPr>
            <a:lvl8pPr lvl="7" algn="ctr">
              <a:spcBef>
                <a:spcPts val="0"/>
              </a:spcBef>
              <a:spcAft>
                <a:spcPts val="0"/>
              </a:spcAft>
              <a:buClr>
                <a:schemeClr val="lt1"/>
              </a:buClr>
              <a:buSzPts val="2800"/>
              <a:buNone/>
              <a:defRPr sz="2800">
                <a:solidFill>
                  <a:schemeClr val="lt1"/>
                </a:solidFill>
              </a:defRPr>
            </a:lvl8pPr>
            <a:lvl9pPr lvl="8" algn="ctr">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57200" y="1152475"/>
            <a:ext cx="8229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Roboto Condensed Light"/>
              <a:buChar char="●"/>
              <a:defRPr sz="1800">
                <a:solidFill>
                  <a:schemeClr val="lt1"/>
                </a:solidFill>
                <a:latin typeface="Roboto Condensed Light"/>
                <a:ea typeface="Roboto Condensed Light"/>
                <a:cs typeface="Roboto Condensed Light"/>
                <a:sym typeface="Roboto Condensed Light"/>
              </a:defRPr>
            </a:lvl1pPr>
            <a:lvl2pPr marL="914400" lvl="1" indent="-317500">
              <a:lnSpc>
                <a:spcPct val="115000"/>
              </a:lnSpc>
              <a:spcBef>
                <a:spcPts val="1600"/>
              </a:spcBef>
              <a:spcAft>
                <a:spcPts val="0"/>
              </a:spcAft>
              <a:buClr>
                <a:schemeClr val="lt1"/>
              </a:buClr>
              <a:buSzPts val="1400"/>
              <a:buFont typeface="Roboto Condensed Light"/>
              <a:buChar char="○"/>
              <a:defRPr>
                <a:solidFill>
                  <a:schemeClr val="lt1"/>
                </a:solidFill>
                <a:latin typeface="Roboto Condensed Light"/>
                <a:ea typeface="Roboto Condensed Light"/>
                <a:cs typeface="Roboto Condensed Light"/>
                <a:sym typeface="Roboto Condensed Light"/>
              </a:defRPr>
            </a:lvl2pPr>
            <a:lvl3pPr marL="1371600" lvl="2" indent="-317500">
              <a:lnSpc>
                <a:spcPct val="115000"/>
              </a:lnSpc>
              <a:spcBef>
                <a:spcPts val="1600"/>
              </a:spcBef>
              <a:spcAft>
                <a:spcPts val="0"/>
              </a:spcAft>
              <a:buClr>
                <a:schemeClr val="lt1"/>
              </a:buClr>
              <a:buSzPts val="1400"/>
              <a:buFont typeface="Roboto Condensed Light"/>
              <a:buChar char="■"/>
              <a:defRPr>
                <a:solidFill>
                  <a:schemeClr val="lt1"/>
                </a:solidFill>
                <a:latin typeface="Roboto Condensed Light"/>
                <a:ea typeface="Roboto Condensed Light"/>
                <a:cs typeface="Roboto Condensed Light"/>
                <a:sym typeface="Roboto Condensed Light"/>
              </a:defRPr>
            </a:lvl3pPr>
            <a:lvl4pPr marL="1828800" lvl="3" indent="-317500">
              <a:lnSpc>
                <a:spcPct val="115000"/>
              </a:lnSpc>
              <a:spcBef>
                <a:spcPts val="1600"/>
              </a:spcBef>
              <a:spcAft>
                <a:spcPts val="0"/>
              </a:spcAft>
              <a:buClr>
                <a:schemeClr val="lt1"/>
              </a:buClr>
              <a:buSzPts val="1400"/>
              <a:buFont typeface="Roboto Condensed Light"/>
              <a:buChar char="●"/>
              <a:defRPr>
                <a:solidFill>
                  <a:schemeClr val="lt1"/>
                </a:solidFill>
                <a:latin typeface="Roboto Condensed Light"/>
                <a:ea typeface="Roboto Condensed Light"/>
                <a:cs typeface="Roboto Condensed Light"/>
                <a:sym typeface="Roboto Condensed Light"/>
              </a:defRPr>
            </a:lvl4pPr>
            <a:lvl5pPr marL="2286000" lvl="4" indent="-317500">
              <a:lnSpc>
                <a:spcPct val="115000"/>
              </a:lnSpc>
              <a:spcBef>
                <a:spcPts val="1600"/>
              </a:spcBef>
              <a:spcAft>
                <a:spcPts val="0"/>
              </a:spcAft>
              <a:buClr>
                <a:schemeClr val="lt1"/>
              </a:buClr>
              <a:buSzPts val="1400"/>
              <a:buFont typeface="Roboto Condensed Light"/>
              <a:buChar char="○"/>
              <a:defRPr>
                <a:solidFill>
                  <a:schemeClr val="lt1"/>
                </a:solidFill>
                <a:latin typeface="Roboto Condensed Light"/>
                <a:ea typeface="Roboto Condensed Light"/>
                <a:cs typeface="Roboto Condensed Light"/>
                <a:sym typeface="Roboto Condensed Light"/>
              </a:defRPr>
            </a:lvl5pPr>
            <a:lvl6pPr marL="2743200" lvl="5" indent="-317500">
              <a:lnSpc>
                <a:spcPct val="115000"/>
              </a:lnSpc>
              <a:spcBef>
                <a:spcPts val="1600"/>
              </a:spcBef>
              <a:spcAft>
                <a:spcPts val="0"/>
              </a:spcAft>
              <a:buClr>
                <a:schemeClr val="lt1"/>
              </a:buClr>
              <a:buSzPts val="1400"/>
              <a:buFont typeface="Roboto Condensed Light"/>
              <a:buChar char="■"/>
              <a:defRPr>
                <a:solidFill>
                  <a:schemeClr val="lt1"/>
                </a:solidFill>
                <a:latin typeface="Roboto Condensed Light"/>
                <a:ea typeface="Roboto Condensed Light"/>
                <a:cs typeface="Roboto Condensed Light"/>
                <a:sym typeface="Roboto Condensed Light"/>
              </a:defRPr>
            </a:lvl6pPr>
            <a:lvl7pPr marL="3200400" lvl="6" indent="-317500">
              <a:lnSpc>
                <a:spcPct val="115000"/>
              </a:lnSpc>
              <a:spcBef>
                <a:spcPts val="1600"/>
              </a:spcBef>
              <a:spcAft>
                <a:spcPts val="0"/>
              </a:spcAft>
              <a:buClr>
                <a:schemeClr val="lt1"/>
              </a:buClr>
              <a:buSzPts val="1400"/>
              <a:buFont typeface="Roboto Condensed Light"/>
              <a:buChar char="●"/>
              <a:defRPr>
                <a:solidFill>
                  <a:schemeClr val="lt1"/>
                </a:solidFill>
                <a:latin typeface="Roboto Condensed Light"/>
                <a:ea typeface="Roboto Condensed Light"/>
                <a:cs typeface="Roboto Condensed Light"/>
                <a:sym typeface="Roboto Condensed Light"/>
              </a:defRPr>
            </a:lvl7pPr>
            <a:lvl8pPr marL="3657600" lvl="7" indent="-317500">
              <a:lnSpc>
                <a:spcPct val="115000"/>
              </a:lnSpc>
              <a:spcBef>
                <a:spcPts val="1600"/>
              </a:spcBef>
              <a:spcAft>
                <a:spcPts val="0"/>
              </a:spcAft>
              <a:buClr>
                <a:schemeClr val="lt1"/>
              </a:buClr>
              <a:buSzPts val="1400"/>
              <a:buFont typeface="Roboto Condensed Light"/>
              <a:buChar char="○"/>
              <a:defRPr>
                <a:solidFill>
                  <a:schemeClr val="lt1"/>
                </a:solidFill>
                <a:latin typeface="Roboto Condensed Light"/>
                <a:ea typeface="Roboto Condensed Light"/>
                <a:cs typeface="Roboto Condensed Light"/>
                <a:sym typeface="Roboto Condensed Light"/>
              </a:defRPr>
            </a:lvl8pPr>
            <a:lvl9pPr marL="4114800" lvl="8" indent="-317500">
              <a:lnSpc>
                <a:spcPct val="115000"/>
              </a:lnSpc>
              <a:spcBef>
                <a:spcPts val="1600"/>
              </a:spcBef>
              <a:spcAft>
                <a:spcPts val="1600"/>
              </a:spcAft>
              <a:buClr>
                <a:schemeClr val="lt1"/>
              </a:buClr>
              <a:buSzPts val="1400"/>
              <a:buFont typeface="Roboto Condensed Light"/>
              <a:buChar char="■"/>
              <a:defRPr>
                <a:solidFill>
                  <a:schemeClr val="lt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2" r:id="rId8"/>
    <p:sldLayoutId id="2147483696" r:id="rId9"/>
    <p:sldLayoutId id="2147483709" r:id="rId10"/>
    <p:sldLayoutId id="214748371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sco.com/c/en/us/products/wireless/what-is-wifi.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standards.ieee.org/beyond-standards/the-evolution-of-wi-fi-technology-and-standar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94"/>
          <p:cNvSpPr txBox="1">
            <a:spLocks noGrp="1"/>
          </p:cNvSpPr>
          <p:nvPr>
            <p:ph type="title"/>
          </p:nvPr>
        </p:nvSpPr>
        <p:spPr>
          <a:xfrm>
            <a:off x="457200" y="1744650"/>
            <a:ext cx="8229600" cy="510900"/>
          </a:xfrm>
          <a:prstGeom prst="rect">
            <a:avLst/>
          </a:prstGeom>
        </p:spPr>
        <p:txBody>
          <a:bodyPr spcFirstLastPara="1" wrap="square" lIns="91425" tIns="91425" rIns="91425" bIns="91425" anchor="ctr" anchorCtr="0">
            <a:noAutofit/>
          </a:bodyPr>
          <a:lstStyle/>
          <a:p>
            <a:pPr lvl="0">
              <a:buClr>
                <a:schemeClr val="dk1"/>
              </a:buClr>
              <a:buSzPts val="1100"/>
            </a:pPr>
            <a:r>
              <a:rPr lang="az" sz="4800" dirty="0"/>
              <a:t>SİMSİZ TƏHLÜKƏSİZLİK </a:t>
            </a:r>
            <a:br>
              <a:rPr lang="en-US" sz="4800" dirty="0"/>
            </a:br>
            <a:r>
              <a:rPr lang="az" sz="4800" dirty="0"/>
              <a:t>MÜƏLLİM:MEHRAN HEMATYAR </a:t>
            </a:r>
            <a:br>
              <a:rPr lang="en-US" sz="4800" dirty="0"/>
            </a:br>
            <a:r>
              <a:rPr lang="az" sz="4800" dirty="0"/>
              <a:t>TƏLƏBƏ:AS</a:t>
            </a:r>
            <a:r>
              <a:rPr lang="az-Latn-AZ" sz="4800" dirty="0"/>
              <a:t>İ</a:t>
            </a:r>
            <a:r>
              <a:rPr lang="az" sz="4800" dirty="0"/>
              <a:t>F QULİYEV </a:t>
            </a:r>
            <a:br>
              <a:rPr lang="en-US" sz="4800" dirty="0"/>
            </a:br>
            <a:r>
              <a:rPr lang="az" sz="4800" dirty="0"/>
              <a:t>696.22ES</a:t>
            </a:r>
            <a:endParaRPr sz="4800" dirty="0"/>
          </a:p>
        </p:txBody>
      </p:sp>
      <p:sp>
        <p:nvSpPr>
          <p:cNvPr id="766" name="Google Shape;766;p94"/>
          <p:cNvSpPr txBox="1">
            <a:spLocks noGrp="1"/>
          </p:cNvSpPr>
          <p:nvPr>
            <p:ph type="subTitle" idx="1"/>
          </p:nvPr>
        </p:nvSpPr>
        <p:spPr>
          <a:xfrm>
            <a:off x="457275" y="3649725"/>
            <a:ext cx="8229600" cy="41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z" sz="2200" dirty="0">
                <a:latin typeface="Squada One" panose="020B0604020202020204" charset="0"/>
              </a:rPr>
              <a:t>W</a:t>
            </a:r>
            <a:r>
              <a:rPr lang="az-Latn-AZ" sz="2200" dirty="0">
                <a:latin typeface="Squada One" panose="020B0604020202020204" charset="0"/>
              </a:rPr>
              <a:t>İ</a:t>
            </a:r>
            <a:r>
              <a:rPr lang="az" sz="2200" dirty="0">
                <a:latin typeface="Squada One" panose="020B0604020202020204" charset="0"/>
              </a:rPr>
              <a:t>F</a:t>
            </a:r>
            <a:r>
              <a:rPr lang="az-Latn-AZ" sz="2200" dirty="0">
                <a:latin typeface="Squada One" panose="020B0604020202020204" charset="0"/>
              </a:rPr>
              <a:t>İ</a:t>
            </a:r>
            <a:r>
              <a:rPr lang="az" sz="2200" dirty="0">
                <a:latin typeface="Squada One" panose="020B0604020202020204" charset="0"/>
              </a:rPr>
              <a:t> STANDARTLARI</a:t>
            </a:r>
            <a:endParaRPr sz="2200" dirty="0">
              <a:latin typeface="Squada One" panose="020B06040202020202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childTnLst>
                                </p:cTn>
                              </p:par>
                              <p:par>
                                <p:cTn id="8" presetID="2" presetClass="entr" presetSubtype="4" fill="hold" nodeType="withEffect">
                                  <p:stCondLst>
                                    <p:cond delay="0"/>
                                  </p:stCondLst>
                                  <p:childTnLst>
                                    <p:set>
                                      <p:cBhvr>
                                        <p:cTn id="9" dur="1" fill="hold">
                                          <p:stCondLst>
                                            <p:cond delay="0"/>
                                          </p:stCondLst>
                                        </p:cTn>
                                        <p:tgtEl>
                                          <p:spTgt spid="766"/>
                                        </p:tgtEl>
                                        <p:attrNameLst>
                                          <p:attrName>style.visibility</p:attrName>
                                        </p:attrNameLst>
                                      </p:cBhvr>
                                      <p:to>
                                        <p:strVal val="visible"/>
                                      </p:to>
                                    </p:set>
                                    <p:anim calcmode="lin" valueType="num">
                                      <p:cBhvr additive="base">
                                        <p:cTn id="10" dur="1000"/>
                                        <p:tgtEl>
                                          <p:spTgt spid="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8F5D6-41DB-87F3-00F2-8636ED9D644C}"/>
              </a:ext>
            </a:extLst>
          </p:cNvPr>
          <p:cNvSpPr txBox="1"/>
          <p:nvPr/>
        </p:nvSpPr>
        <p:spPr>
          <a:xfrm>
            <a:off x="2611800" y="62112"/>
            <a:ext cx="5266800" cy="461665"/>
          </a:xfrm>
          <a:prstGeom prst="rect">
            <a:avLst/>
          </a:prstGeom>
          <a:noFill/>
        </p:spPr>
        <p:txBody>
          <a:bodyPr wrap="square">
            <a:spAutoFit/>
          </a:bodyPr>
          <a:lstStyle/>
          <a:p>
            <a:r>
              <a:rPr lang="az" sz="2400" dirty="0"/>
              <a:t>IEEE 802.11be (Wi-Fi 7)</a:t>
            </a:r>
          </a:p>
        </p:txBody>
      </p:sp>
      <p:sp>
        <p:nvSpPr>
          <p:cNvPr id="6" name="Rectangle 1">
            <a:extLst>
              <a:ext uri="{FF2B5EF4-FFF2-40B4-BE49-F238E27FC236}">
                <a16:creationId xmlns:a16="http://schemas.microsoft.com/office/drawing/2014/main" id="{B9CD1321-2767-11C2-04B8-585BC1671615}"/>
              </a:ext>
            </a:extLst>
          </p:cNvPr>
          <p:cNvSpPr>
            <a:spLocks noChangeArrowheads="1"/>
          </p:cNvSpPr>
          <p:nvPr/>
        </p:nvSpPr>
        <p:spPr bwMode="auto">
          <a:xfrm rot="10800000" flipV="1">
            <a:off x="244800" y="523777"/>
            <a:ext cx="88992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Daha yüksək məlumat sürətləri : Wi-Fi 7 nəzəri maksimum sürəti 46 Gbit/s- </a:t>
            </a:r>
            <a:r>
              <a:rPr kumimoji="0" lang="az" altLang="en-US" sz="1000" b="0" i="0" u="none" strike="noStrike" cap="none" normalizeH="0" baseline="0" dirty="0">
                <a:ln>
                  <a:noFill/>
                </a:ln>
                <a:solidFill>
                  <a:schemeClr val="tx1"/>
                </a:solidFill>
                <a:effectLst/>
                <a:latin typeface="Arial" panose="020B0604020202020204" pitchFamily="34" charset="0"/>
              </a:rPr>
              <a:t>ə çatdırmağı hədəfləyir , Wi-Fi 6 ilə müqayisədə məlumat ötürmə qabiliyyətini əhəmiyyətli dərəcədə artırır. Bu, eyni vaxtda daha çox məlumatın ötürülməsinə imkan verən texnologiyanın inkişafı sayəsində əldə edilir.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Multi-Link Əməliyyatı (MLO) </a:t>
            </a:r>
            <a:r>
              <a:rPr kumimoji="0" lang="az" altLang="en-US" sz="1000" b="0" i="0" u="none" strike="noStrike" cap="none" normalizeH="0" baseline="0" dirty="0">
                <a:ln>
                  <a:noFill/>
                </a:ln>
                <a:solidFill>
                  <a:schemeClr val="tx1"/>
                </a:solidFill>
                <a:effectLst/>
                <a:latin typeface="Arial" panose="020B0604020202020204" pitchFamily="34" charset="0"/>
              </a:rPr>
              <a:t>: Wi-Fi 7-nin diqqətəlayiq xüsusiyyətlərindən biri cihazlara eyni vaxtda bir neçə tezlik diapazonunda (2.4 GHz, 5 GHz və 6 GHz) məlumat göndərməyə və qəbul etməyə imkan verən MLO-dur. Bu, gecikmənin azaldılması, etibarlılığın yüksəldilməsi və xüsusilə yüksək trafikin olduğu mühitlərdə daha yaxşı ümumi performansla nəticələnir.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Təkmilləşdirilmiş Ortoqonal Tezlik Bölmə Çoxsaylı Giriş (OFDMA) </a:t>
            </a:r>
            <a:r>
              <a:rPr kumimoji="0" lang="az" altLang="en-US" sz="1000" b="0" i="0" u="none" strike="noStrike" cap="none" normalizeH="0" baseline="0" dirty="0">
                <a:ln>
                  <a:noFill/>
                </a:ln>
                <a:solidFill>
                  <a:schemeClr val="tx1"/>
                </a:solidFill>
                <a:effectLst/>
                <a:latin typeface="Arial" panose="020B0604020202020204" pitchFamily="34" charset="0"/>
              </a:rPr>
              <a:t>: Wi-Fi 6 OFDMA-nı təqdim edərkən, Wi-Fi 7 bu texnologiyanı təkmilləşdirir və spektrdən daha səmərəli istifadə etməyə imkan verir. Birdən çox istifadəçiyə eyni kanalı eyni vaxtda paylaşmağa imkan verməklə, şəbəkə tutumunu və performansını yaxşılaşdırmaqla daha çox sayda cihaza xidmət göstərə bilər.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4096-QAM (Quadrature Amplitude Modulation) </a:t>
            </a:r>
            <a:r>
              <a:rPr kumimoji="0" lang="az" altLang="en-US" sz="1000" b="0" i="0" u="none" strike="noStrike" cap="none" normalizeH="0" baseline="0" dirty="0">
                <a:ln>
                  <a:noFill/>
                </a:ln>
                <a:solidFill>
                  <a:schemeClr val="tx1"/>
                </a:solidFill>
                <a:effectLst/>
                <a:latin typeface="Arial" panose="020B0604020202020204" pitchFamily="34" charset="0"/>
              </a:rPr>
              <a:t>: Wi-Fi 7 Wi-Fi 6-da 1024-QAM ilə müqayisədə simvol başına daha çox məlumatın ötürülməsinə imkan verən 4096-QAM tətbiq edəcək. Bu modulyasiya texnikası göndərilən məlumatların miqdarını artırır. eyni bant genişliyi üzərində, ümumi ötürmə qabiliyyətini artırır.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Daha Geniş Kanal Bölmə Genişlikləri : Wi-Fi 7 320 MHz- </a:t>
            </a:r>
            <a:r>
              <a:rPr kumimoji="0" lang="az" altLang="en-US" sz="1000" b="0" i="0" u="none" strike="noStrike" cap="none" normalizeH="0" baseline="0" dirty="0">
                <a:ln>
                  <a:noFill/>
                </a:ln>
                <a:solidFill>
                  <a:schemeClr val="tx1"/>
                </a:solidFill>
                <a:effectLst/>
                <a:latin typeface="Arial" panose="020B0604020202020204" pitchFamily="34" charset="0"/>
              </a:rPr>
              <a:t>ə qədər daha geniş kanal genişliklərini dəstəkləyəcək , Wi-Fi 6-nın maksimumunu iki dəfə artıracaq. Bu artırılmış bant genişliyi verilmiş vaxtda daha çox məlumatın ötürülməsinə imkan verir, sürət və səmərəliliyi artırır. əlaqə.</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Yüksək Sıxlıqlı Mühitlərdə Təkmilləşdirilmiş Performans </a:t>
            </a:r>
            <a:r>
              <a:rPr kumimoji="0" lang="az" altLang="en-US" sz="1000" b="0" i="0" u="none" strike="noStrike" cap="none" normalizeH="0" baseline="0" dirty="0">
                <a:ln>
                  <a:noFill/>
                </a:ln>
                <a:solidFill>
                  <a:schemeClr val="tx1"/>
                </a:solidFill>
                <a:effectLst/>
                <a:latin typeface="Arial" panose="020B0604020202020204" pitchFamily="34" charset="0"/>
              </a:rPr>
              <a:t>: Wi-Fi 7 stadionlar, hava limanları və ofislər kimi bir çox bağlı cihazların olduğu mühitlərdə üstün olmaq üçün nəzərdə tutulub. Onun qabaqcıl xüsusiyyətləri şəbəkə sıxlığını idarə etməyə kömək edəcək, hətta şəbəkədən çox istifadə edildikdə belə bütün cihazların yüksək sürətli əlaqə saxlamasını təmin edəcək.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Aşağı Gecikmə </a:t>
            </a:r>
            <a:r>
              <a:rPr kumimoji="0" lang="az" altLang="en-US" sz="1000" b="0" i="0" u="none" strike="noStrike" cap="none" normalizeH="0" baseline="0" dirty="0">
                <a:ln>
                  <a:noFill/>
                </a:ln>
                <a:solidFill>
                  <a:schemeClr val="tx1"/>
                </a:solidFill>
                <a:effectLst/>
                <a:latin typeface="Arial" panose="020B0604020202020204" pitchFamily="34" charset="0"/>
              </a:rPr>
              <a:t>: MLO və OFDMA kimi texnologiyalardakı təkmilləşdirmələrlə Wi-Fi 7 daha aşağı gecikmə müddətinə nail olmağı hədəfləyir və onu oyun, virtual reallıq (VR) və genişlənmiş reallıq (AR) kimi real vaxt rabitəsi tələb edən tətbiqlər üçün uyğun edir.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Geriyə Uyğunluq </a:t>
            </a:r>
            <a:r>
              <a:rPr kumimoji="0" lang="az" altLang="en-US" sz="1000" b="0" i="0" u="none" strike="noStrike" cap="none" normalizeH="0" baseline="0" dirty="0">
                <a:ln>
                  <a:noFill/>
                </a:ln>
                <a:solidFill>
                  <a:schemeClr val="tx1"/>
                </a:solidFill>
                <a:effectLst/>
                <a:latin typeface="Arial" panose="020B0604020202020204" pitchFamily="34" charset="0"/>
              </a:rPr>
              <a:t>: Sələfləri kimi, Wi-Fi 7 əvvəlki Wi-Fi standartları ilə geriyə uyğun olacaq və istifadəçilərin təkmilləşdirmə zamanı yeni texnologiyadan faydalanarkən mövcud cihazlarını birləşdirə bilməsini təmin edəcək.</a:t>
            </a:r>
          </a:p>
        </p:txBody>
      </p:sp>
      <p:pic>
        <p:nvPicPr>
          <p:cNvPr id="16" name="Picture 15">
            <a:extLst>
              <a:ext uri="{FF2B5EF4-FFF2-40B4-BE49-F238E27FC236}">
                <a16:creationId xmlns:a16="http://schemas.microsoft.com/office/drawing/2014/main" id="{9FD0AFA2-CF6B-67F7-FF08-0FF035A56AC1}"/>
              </a:ext>
            </a:extLst>
          </p:cNvPr>
          <p:cNvPicPr>
            <a:picLocks noChangeAspect="1"/>
          </p:cNvPicPr>
          <p:nvPr/>
        </p:nvPicPr>
        <p:blipFill>
          <a:blip r:embed="rId2"/>
          <a:stretch>
            <a:fillRect/>
          </a:stretch>
        </p:blipFill>
        <p:spPr>
          <a:xfrm>
            <a:off x="4952211" y="3335754"/>
            <a:ext cx="1911999" cy="1283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98835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04"/>
          <p:cNvSpPr txBox="1">
            <a:spLocks noGrp="1"/>
          </p:cNvSpPr>
          <p:nvPr>
            <p:ph type="ctrTitle"/>
          </p:nvPr>
        </p:nvSpPr>
        <p:spPr>
          <a:xfrm flipH="1">
            <a:off x="355600" y="2236500"/>
            <a:ext cx="3956100" cy="67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az" dirty="0"/>
              <a:t>İSTİFADƏLƏR</a:t>
            </a:r>
            <a:endParaRPr dirty="0"/>
          </a:p>
        </p:txBody>
      </p:sp>
      <p:sp>
        <p:nvSpPr>
          <p:cNvPr id="852" name="Google Shape;852;p104"/>
          <p:cNvSpPr txBox="1">
            <a:spLocks noGrp="1"/>
          </p:cNvSpPr>
          <p:nvPr>
            <p:ph type="subTitle" idx="1"/>
          </p:nvPr>
        </p:nvSpPr>
        <p:spPr>
          <a:xfrm>
            <a:off x="4746000" y="1858500"/>
            <a:ext cx="2490300" cy="1685700"/>
          </a:xfrm>
          <a:prstGeom prst="rect">
            <a:avLst/>
          </a:prstGeom>
        </p:spPr>
        <p:txBody>
          <a:bodyPr spcFirstLastPara="1" wrap="square" lIns="91425" tIns="91425" rIns="91425" bIns="91425" anchor="ctr" anchorCtr="0">
            <a:noAutofit/>
          </a:bodyPr>
          <a:lstStyle/>
          <a:p>
            <a:pPr marL="285750" lvl="0" indent="-285750">
              <a:buClr>
                <a:schemeClr val="dk1"/>
              </a:buClr>
              <a:buSzPts val="1100"/>
              <a:buFont typeface="Arial" panose="020B0604020202020204" pitchFamily="34" charset="0"/>
              <a:buChar char="•"/>
            </a:pPr>
            <a:r>
              <a:rPr lang="az" dirty="0">
                <a:hlinkClick r:id="rId3"/>
              </a:rPr>
              <a:t>https://www.cisco.com/c/en/us/products/wireless/what-is-wifi.html</a:t>
            </a:r>
            <a:endParaRPr lang="en-US" dirty="0"/>
          </a:p>
          <a:p>
            <a:pPr marL="285750" lvl="0" indent="-285750">
              <a:buClr>
                <a:schemeClr val="dk1"/>
              </a:buClr>
              <a:buSzPts val="1100"/>
              <a:buFont typeface="Arial" panose="020B0604020202020204" pitchFamily="34" charset="0"/>
              <a:buChar char="•"/>
            </a:pPr>
            <a:r>
              <a:rPr lang="az" dirty="0">
                <a:hlinkClick r:id="rId4"/>
              </a:rPr>
              <a:t>https://standards.ieee.org/beyond-standards/the-evolution-of-wi-fi-technology-and-standards/</a:t>
            </a:r>
            <a:endParaRPr lang="en-US" dirty="0"/>
          </a:p>
          <a:p>
            <a:pPr marL="285750" lvl="0" indent="-285750">
              <a:buClr>
                <a:schemeClr val="dk1"/>
              </a:buClr>
              <a:buSzPts val="1100"/>
              <a:buFont typeface="Arial" panose="020B0604020202020204" pitchFamily="34" charset="0"/>
              <a:buChar char="•"/>
            </a:pPr>
            <a:r>
              <a:rPr lang="az" dirty="0"/>
              <a:t>https://www.ninjaone.com/it-hub/it-service-management/what-are-802-11-ieee-wireless-lan-standards/</a:t>
            </a:r>
          </a:p>
          <a:p>
            <a:pPr marL="0" lvl="0" indent="0">
              <a:buClr>
                <a:schemeClr val="dk1"/>
              </a:buClr>
              <a:buSzPts val="1100"/>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851"/>
                                        </p:tgtEl>
                                        <p:attrNameLst>
                                          <p:attrName>ppt_x</p:attrName>
                                        </p:attrNameLst>
                                      </p:cBhvr>
                                      <p:tavLst>
                                        <p:tav tm="0">
                                          <p:val>
                                            <p:strVal val="#ppt_x"/>
                                          </p:val>
                                        </p:tav>
                                        <p:tav tm="100000">
                                          <p:val>
                                            <p:strVal val="#ppt_x-1"/>
                                          </p:val>
                                        </p:tav>
                                      </p:tavLst>
                                    </p:anim>
                                    <p:set>
                                      <p:cBhvr>
                                        <p:cTn id="7" dur="1" fill="hold">
                                          <p:stCondLst>
                                            <p:cond delay="1000"/>
                                          </p:stCondLst>
                                        </p:cTn>
                                        <p:tgtEl>
                                          <p:spTgt spid="85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2"/>
                                        </p:tgtEl>
                                        <p:attrNameLst>
                                          <p:attrName>style.visibility</p:attrName>
                                        </p:attrNameLst>
                                      </p:cBhvr>
                                      <p:to>
                                        <p:strVal val="visible"/>
                                      </p:to>
                                    </p:set>
                                    <p:animEffect transition="in" filter="fade">
                                      <p:cBhvr>
                                        <p:cTn id="12" dur="1000"/>
                                        <p:tgtEl>
                                          <p:spTgt spid="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95"/>
          <p:cNvSpPr txBox="1">
            <a:spLocks noGrp="1"/>
          </p:cNvSpPr>
          <p:nvPr>
            <p:ph type="ctrTitle"/>
          </p:nvPr>
        </p:nvSpPr>
        <p:spPr>
          <a:xfrm flipH="1">
            <a:off x="479700" y="315425"/>
            <a:ext cx="8184600" cy="67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z" dirty="0"/>
              <a:t>PLAN</a:t>
            </a:r>
            <a:endParaRPr dirty="0"/>
          </a:p>
        </p:txBody>
      </p:sp>
      <p:sp>
        <p:nvSpPr>
          <p:cNvPr id="772" name="Google Shape;772;p95"/>
          <p:cNvSpPr txBox="1">
            <a:spLocks noGrp="1"/>
          </p:cNvSpPr>
          <p:nvPr>
            <p:ph type="subTitle" idx="1"/>
          </p:nvPr>
        </p:nvSpPr>
        <p:spPr>
          <a:xfrm>
            <a:off x="391350" y="1511523"/>
            <a:ext cx="6633300" cy="18796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z" sz="2000" b="1" dirty="0"/>
              <a:t>1.Wi-Fi standartlarına giriş</a:t>
            </a:r>
          </a:p>
          <a:p>
            <a:pPr marL="0" lvl="0" indent="0" algn="l" rtl="0">
              <a:spcBef>
                <a:spcPts val="0"/>
              </a:spcBef>
              <a:spcAft>
                <a:spcPts val="0"/>
              </a:spcAft>
              <a:buNone/>
            </a:pPr>
            <a:r>
              <a:rPr lang="az" sz="2000" b="1" dirty="0"/>
              <a:t>2. </a:t>
            </a:r>
            <a:r>
              <a:rPr lang="az" sz="2000" dirty="0"/>
              <a:t>IEEE 802.11-Başlanğıc</a:t>
            </a:r>
          </a:p>
          <a:p>
            <a:pPr marL="0" lvl="0" indent="0" algn="l" rtl="0">
              <a:spcBef>
                <a:spcPts val="0"/>
              </a:spcBef>
              <a:spcAft>
                <a:spcPts val="0"/>
              </a:spcAft>
              <a:buNone/>
            </a:pPr>
            <a:r>
              <a:rPr lang="az" sz="2000" dirty="0"/>
              <a:t>3. IEEE 802.11a və 802.11b</a:t>
            </a:r>
          </a:p>
          <a:p>
            <a:pPr marL="0" lvl="0" indent="0" algn="l" rtl="0">
              <a:spcBef>
                <a:spcPts val="0"/>
              </a:spcBef>
              <a:spcAft>
                <a:spcPts val="0"/>
              </a:spcAft>
              <a:buNone/>
            </a:pPr>
            <a:r>
              <a:rPr lang="az" sz="2000" dirty="0"/>
              <a:t>4. IEEE 802.11g</a:t>
            </a:r>
          </a:p>
          <a:p>
            <a:pPr marL="0" lvl="0" indent="0" algn="l" rtl="0">
              <a:spcBef>
                <a:spcPts val="0"/>
              </a:spcBef>
              <a:spcAft>
                <a:spcPts val="0"/>
              </a:spcAft>
              <a:buNone/>
            </a:pPr>
            <a:r>
              <a:rPr lang="az" sz="2000" dirty="0"/>
              <a:t>5. </a:t>
            </a:r>
            <a:r>
              <a:rPr lang="az" sz="2000" b="1" dirty="0"/>
              <a:t>IEEE 802.11n</a:t>
            </a:r>
            <a:endParaRPr lang="en-US" sz="2000" dirty="0"/>
          </a:p>
          <a:p>
            <a:pPr marL="0" lvl="0" indent="0" algn="l" rtl="0">
              <a:spcBef>
                <a:spcPts val="0"/>
              </a:spcBef>
              <a:spcAft>
                <a:spcPts val="0"/>
              </a:spcAft>
              <a:buNone/>
            </a:pPr>
            <a:r>
              <a:rPr lang="az" sz="2000" dirty="0"/>
              <a:t>6. IEEE 802.11ac – Wi-Fi 5 Era</a:t>
            </a:r>
          </a:p>
          <a:p>
            <a:pPr marL="0" lvl="0" indent="0" algn="l" rtl="0">
              <a:spcBef>
                <a:spcPts val="0"/>
              </a:spcBef>
              <a:spcAft>
                <a:spcPts val="0"/>
              </a:spcAft>
              <a:buNone/>
            </a:pPr>
            <a:r>
              <a:rPr lang="az" sz="2000" dirty="0"/>
              <a:t>7. IEEE 802.11ax (Wi-Fi 6)</a:t>
            </a:r>
          </a:p>
          <a:p>
            <a:pPr marL="0" lvl="0" indent="0" algn="l" rtl="0">
              <a:spcBef>
                <a:spcPts val="0"/>
              </a:spcBef>
              <a:spcAft>
                <a:spcPts val="0"/>
              </a:spcAft>
              <a:buNone/>
            </a:pPr>
            <a:r>
              <a:rPr lang="az" sz="2000" dirty="0"/>
              <a:t>8. IEEE 802.11be (Wi-Fi 7)</a:t>
            </a:r>
          </a:p>
        </p:txBody>
      </p:sp>
      <p:pic>
        <p:nvPicPr>
          <p:cNvPr id="5" name="Picture 4">
            <a:extLst>
              <a:ext uri="{FF2B5EF4-FFF2-40B4-BE49-F238E27FC236}">
                <a16:creationId xmlns:a16="http://schemas.microsoft.com/office/drawing/2014/main" id="{B7B65EE0-8C87-C0AA-D015-B8AC89B4F7EA}"/>
              </a:ext>
            </a:extLst>
          </p:cNvPr>
          <p:cNvPicPr>
            <a:picLocks noChangeAspect="1"/>
          </p:cNvPicPr>
          <p:nvPr/>
        </p:nvPicPr>
        <p:blipFill>
          <a:blip r:embed="rId3"/>
          <a:stretch>
            <a:fillRect/>
          </a:stretch>
        </p:blipFill>
        <p:spPr>
          <a:xfrm>
            <a:off x="4038972" y="1218778"/>
            <a:ext cx="5105028" cy="2705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85" name="Google Shape;785;p96"/>
          <p:cNvSpPr txBox="1">
            <a:spLocks noGrp="1"/>
          </p:cNvSpPr>
          <p:nvPr>
            <p:ph type="ctrTitle" idx="8"/>
          </p:nvPr>
        </p:nvSpPr>
        <p:spPr>
          <a:xfrm>
            <a:off x="1122300" y="99050"/>
            <a:ext cx="6899400" cy="946200"/>
          </a:xfrm>
          <a:prstGeom prst="rect">
            <a:avLst/>
          </a:prstGeom>
        </p:spPr>
        <p:txBody>
          <a:bodyPr spcFirstLastPara="1" wrap="square" lIns="91425" tIns="91425" rIns="91425" bIns="91425" anchor="t" anchorCtr="0">
            <a:noAutofit/>
          </a:bodyPr>
          <a:lstStyle/>
          <a:p>
            <a:pPr lvl="0">
              <a:buClr>
                <a:schemeClr val="dk1"/>
              </a:buClr>
              <a:buSzPts val="1100"/>
            </a:pPr>
            <a:r>
              <a:rPr lang="az" dirty="0"/>
              <a:t>Wi-Fi standartlarına giriş</a:t>
            </a:r>
            <a:endParaRPr dirty="0"/>
          </a:p>
        </p:txBody>
      </p:sp>
      <p:sp>
        <p:nvSpPr>
          <p:cNvPr id="25" name="TextBox 24">
            <a:extLst>
              <a:ext uri="{FF2B5EF4-FFF2-40B4-BE49-F238E27FC236}">
                <a16:creationId xmlns:a16="http://schemas.microsoft.com/office/drawing/2014/main" id="{4A4B5000-26D5-A845-CC5D-F7603863E289}"/>
              </a:ext>
            </a:extLst>
          </p:cNvPr>
          <p:cNvSpPr txBox="1"/>
          <p:nvPr/>
        </p:nvSpPr>
        <p:spPr>
          <a:xfrm>
            <a:off x="171000" y="755868"/>
            <a:ext cx="8802000" cy="1169551"/>
          </a:xfrm>
          <a:prstGeom prst="rect">
            <a:avLst/>
          </a:prstGeom>
          <a:noFill/>
        </p:spPr>
        <p:txBody>
          <a:bodyPr wrap="square">
            <a:spAutoFit/>
          </a:bodyPr>
          <a:lstStyle/>
          <a:p>
            <a:r>
              <a:rPr lang="az" dirty="0">
                <a:solidFill>
                  <a:schemeClr val="tx1"/>
                </a:solidFill>
              </a:rPr>
              <a:t>Wi-Fi dünyada milyardlarla cihaz üçün simsiz internetə qoşulmağa imkan verən müasir həyatda fundamental texnologiyaya çevrilib. </a:t>
            </a:r>
            <a:r>
              <a:rPr lang="az" dirty="0"/>
              <a:t>Wi-Fi standartları Wi-Fi cihazlarının bir-biri ilə və şəbəkələrlə əlaqəsini tənzimləyən texniki xüsusiyyətlərə istinad edir. Bu standartlar 802.11 ailəsi altında Elektrik və Elektronika Mühəndisləri İnstitutu (IEEE) tərəfindən hazırlanmışdır ki, bu da simsiz şəbəkə texnologiyasının təkamülü üçün əsasları müəyyən edir.</a:t>
            </a:r>
            <a:endParaRPr lang="en-US" dirty="0">
              <a:solidFill>
                <a:schemeClr val="tx1"/>
              </a:solidFill>
            </a:endParaRPr>
          </a:p>
        </p:txBody>
      </p:sp>
      <p:pic>
        <p:nvPicPr>
          <p:cNvPr id="27" name="Picture 26">
            <a:extLst>
              <a:ext uri="{FF2B5EF4-FFF2-40B4-BE49-F238E27FC236}">
                <a16:creationId xmlns:a16="http://schemas.microsoft.com/office/drawing/2014/main" id="{B867F70E-E00F-D907-B078-ADD4A1B67E92}"/>
              </a:ext>
            </a:extLst>
          </p:cNvPr>
          <p:cNvPicPr>
            <a:picLocks noChangeAspect="1"/>
          </p:cNvPicPr>
          <p:nvPr/>
        </p:nvPicPr>
        <p:blipFill>
          <a:blip r:embed="rId3"/>
          <a:stretch>
            <a:fillRect/>
          </a:stretch>
        </p:blipFill>
        <p:spPr>
          <a:xfrm>
            <a:off x="2620800" y="2140991"/>
            <a:ext cx="3526387" cy="1981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5"/>
                                        </p:tgtEl>
                                        <p:attrNameLst>
                                          <p:attrName>style.visibility</p:attrName>
                                        </p:attrNameLst>
                                      </p:cBhvr>
                                      <p:to>
                                        <p:strVal val="visible"/>
                                      </p:to>
                                    </p:set>
                                    <p:anim calcmode="lin" valueType="num">
                                      <p:cBhvr additive="base">
                                        <p:cTn id="7" dur="1000"/>
                                        <p:tgtEl>
                                          <p:spTgt spid="7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40CBC3-A76E-AF2E-13F4-6DF352500F96}"/>
              </a:ext>
            </a:extLst>
          </p:cNvPr>
          <p:cNvSpPr txBox="1"/>
          <p:nvPr/>
        </p:nvSpPr>
        <p:spPr>
          <a:xfrm>
            <a:off x="2484000" y="76512"/>
            <a:ext cx="6445800" cy="461665"/>
          </a:xfrm>
          <a:prstGeom prst="rect">
            <a:avLst/>
          </a:prstGeom>
          <a:noFill/>
        </p:spPr>
        <p:txBody>
          <a:bodyPr wrap="square">
            <a:spAutoFit/>
          </a:bodyPr>
          <a:lstStyle/>
          <a:p>
            <a:r>
              <a:rPr lang="az" sz="2400" dirty="0">
                <a:solidFill>
                  <a:schemeClr val="bg1"/>
                </a:solidFill>
              </a:rPr>
              <a:t>IEEE 802.11 - Başlanğıc</a:t>
            </a:r>
          </a:p>
        </p:txBody>
      </p:sp>
      <p:sp>
        <p:nvSpPr>
          <p:cNvPr id="5" name="TextBox 4">
            <a:extLst>
              <a:ext uri="{FF2B5EF4-FFF2-40B4-BE49-F238E27FC236}">
                <a16:creationId xmlns:a16="http://schemas.microsoft.com/office/drawing/2014/main" id="{1416F007-FFAB-D890-1B2D-72874529A86A}"/>
              </a:ext>
            </a:extLst>
          </p:cNvPr>
          <p:cNvSpPr txBox="1"/>
          <p:nvPr/>
        </p:nvSpPr>
        <p:spPr>
          <a:xfrm>
            <a:off x="-36000" y="603503"/>
            <a:ext cx="9180000" cy="1169551"/>
          </a:xfrm>
          <a:prstGeom prst="rect">
            <a:avLst/>
          </a:prstGeom>
          <a:noFill/>
        </p:spPr>
        <p:txBody>
          <a:bodyPr wrap="square">
            <a:spAutoFit/>
          </a:bodyPr>
          <a:lstStyle/>
          <a:p>
            <a:r>
              <a:rPr lang="az" dirty="0">
                <a:solidFill>
                  <a:schemeClr val="tx1"/>
                </a:solidFill>
              </a:rPr>
              <a:t>IEEE </a:t>
            </a:r>
            <a:r>
              <a:rPr lang="az" b="1" dirty="0">
                <a:solidFill>
                  <a:schemeClr val="tx1"/>
                </a:solidFill>
              </a:rPr>
              <a:t>802.11 standartı 1997-ci ildə Elektrik və Elektronika Mühəndisləri İnstitutu (IEEE) tərəfindən </a:t>
            </a:r>
            <a:r>
              <a:rPr lang="az" dirty="0">
                <a:solidFill>
                  <a:schemeClr val="tx1"/>
                </a:solidFill>
              </a:rPr>
              <a:t>simsiz rabitə üçün geniş şəkildə tanınan ilk standart olaraq hazırlanmışdır . Bu qabaqcıl standart cihazlara fiziki kabellərə ehtiyac olmadan məlumat mübadiləsinə imkan verən simsiz əlaqə üçün əsas qaydaları müəyyən etdi. </a:t>
            </a:r>
            <a:r>
              <a:rPr lang="az" b="1" dirty="0"/>
              <a:t>802.11-in əsas xüsusiyyətləri:</a:t>
            </a:r>
          </a:p>
          <a:p>
            <a:endParaRPr lang="en-US" dirty="0">
              <a:solidFill>
                <a:schemeClr val="tx1"/>
              </a:solidFill>
            </a:endParaRPr>
          </a:p>
        </p:txBody>
      </p:sp>
      <p:sp>
        <p:nvSpPr>
          <p:cNvPr id="7" name="TextBox 6">
            <a:extLst>
              <a:ext uri="{FF2B5EF4-FFF2-40B4-BE49-F238E27FC236}">
                <a16:creationId xmlns:a16="http://schemas.microsoft.com/office/drawing/2014/main" id="{F49033BA-E96B-781A-470B-721D3C9A464B}"/>
              </a:ext>
            </a:extLst>
          </p:cNvPr>
          <p:cNvSpPr txBox="1"/>
          <p:nvPr/>
        </p:nvSpPr>
        <p:spPr>
          <a:xfrm>
            <a:off x="0" y="1448365"/>
            <a:ext cx="9180000" cy="1815882"/>
          </a:xfrm>
          <a:prstGeom prst="rect">
            <a:avLst/>
          </a:prstGeom>
          <a:noFill/>
        </p:spPr>
        <p:txBody>
          <a:bodyPr wrap="square">
            <a:spAutoFit/>
          </a:bodyPr>
          <a:lstStyle/>
          <a:p>
            <a:r>
              <a:rPr lang="az" dirty="0"/>
              <a:t>İlkin 802.11 standartının məhdudiyyətləri olsa da, simsiz texnologiyanın sürətli təkamülü üçün zəmin yaratdı:</a:t>
            </a:r>
          </a:p>
          <a:p>
            <a:pPr>
              <a:buFont typeface="Arial" panose="020B0604020202020204" pitchFamily="34" charset="0"/>
              <a:buChar char="•"/>
            </a:pPr>
            <a:r>
              <a:rPr lang="az" b="1" dirty="0"/>
              <a:t>Tezlik diapazonu </a:t>
            </a:r>
            <a:r>
              <a:rPr lang="az" dirty="0"/>
              <a:t>: Orijinal 802.11 standartı </a:t>
            </a:r>
            <a:r>
              <a:rPr lang="az" b="1" dirty="0"/>
              <a:t>2,4 GHz tezlik diapazonunda işləyirdi </a:t>
            </a:r>
            <a:r>
              <a:rPr lang="az" dirty="0"/>
              <a:t>və bu, diapazonu və orta müdaxilə səviyyələrinə görə simsiz bağlantılar üçün məşhur seçimə çevrildi.</a:t>
            </a:r>
          </a:p>
          <a:p>
            <a:pPr>
              <a:buFont typeface="Arial" panose="020B0604020202020204" pitchFamily="34" charset="0"/>
              <a:buChar char="•"/>
            </a:pPr>
            <a:r>
              <a:rPr lang="az" b="1" dirty="0"/>
              <a:t>Məlumat ötürmə sürəti </a:t>
            </a:r>
            <a:r>
              <a:rPr lang="az" dirty="0"/>
              <a:t>: 802.11 standartı ilkin olaraq yalnız </a:t>
            </a:r>
            <a:r>
              <a:rPr lang="az" b="1" dirty="0"/>
              <a:t>2 Mbit/s təmin edirdi </a:t>
            </a:r>
            <a:r>
              <a:rPr lang="az" dirty="0"/>
              <a:t>, bugünkü standartlara görə cüzi sürət, lakin əsas internet fəaliyyətləri üçün o vaxt kifayətdir.</a:t>
            </a:r>
          </a:p>
          <a:p>
            <a:pPr>
              <a:buFont typeface="Arial" panose="020B0604020202020204" pitchFamily="34" charset="0"/>
              <a:buChar char="•"/>
            </a:pPr>
            <a:r>
              <a:rPr lang="az" b="1" dirty="0"/>
              <a:t>İnfrastruktur Dəstəyi : 802.11 həm </a:t>
            </a:r>
            <a:r>
              <a:rPr lang="az" dirty="0"/>
              <a:t>cihazların bir-birinə birbaşa qoşula bildiyi </a:t>
            </a:r>
            <a:r>
              <a:rPr lang="az" b="1" dirty="0"/>
              <a:t>Ad Hoc rejimini, həm də </a:t>
            </a:r>
            <a:r>
              <a:rPr lang="az" dirty="0"/>
              <a:t>cihaz rabitəsi üçün giriş nöqtəsindən istifadə edən </a:t>
            </a:r>
            <a:r>
              <a:rPr lang="az" b="1" dirty="0"/>
              <a:t>infrastruktur rejimini </a:t>
            </a:r>
            <a:r>
              <a:rPr lang="az" dirty="0"/>
              <a:t>dəstəkləyir .</a:t>
            </a:r>
          </a:p>
        </p:txBody>
      </p:sp>
      <p:pic>
        <p:nvPicPr>
          <p:cNvPr id="11" name="Picture 10">
            <a:extLst>
              <a:ext uri="{FF2B5EF4-FFF2-40B4-BE49-F238E27FC236}">
                <a16:creationId xmlns:a16="http://schemas.microsoft.com/office/drawing/2014/main" id="{20809BCB-96D7-E508-56A8-21DA27D8962A}"/>
              </a:ext>
            </a:extLst>
          </p:cNvPr>
          <p:cNvPicPr>
            <a:picLocks noChangeAspect="1"/>
          </p:cNvPicPr>
          <p:nvPr/>
        </p:nvPicPr>
        <p:blipFill>
          <a:blip r:embed="rId2"/>
          <a:stretch>
            <a:fillRect/>
          </a:stretch>
        </p:blipFill>
        <p:spPr>
          <a:xfrm>
            <a:off x="3533850" y="3294215"/>
            <a:ext cx="1520550" cy="1520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358648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7" name="TextBox 6">
            <a:extLst>
              <a:ext uri="{FF2B5EF4-FFF2-40B4-BE49-F238E27FC236}">
                <a16:creationId xmlns:a16="http://schemas.microsoft.com/office/drawing/2014/main" id="{ECA738CA-EF63-CFC7-478B-87C648373E4B}"/>
              </a:ext>
            </a:extLst>
          </p:cNvPr>
          <p:cNvSpPr txBox="1"/>
          <p:nvPr/>
        </p:nvSpPr>
        <p:spPr>
          <a:xfrm>
            <a:off x="2368800" y="108000"/>
            <a:ext cx="5436000" cy="461665"/>
          </a:xfrm>
          <a:prstGeom prst="rect">
            <a:avLst/>
          </a:prstGeom>
          <a:noFill/>
        </p:spPr>
        <p:txBody>
          <a:bodyPr wrap="square">
            <a:spAutoFit/>
          </a:bodyPr>
          <a:lstStyle/>
          <a:p>
            <a:r>
              <a:rPr lang="az" sz="2400" dirty="0"/>
              <a:t>IEEE 802.11a və IEEE 802.11b</a:t>
            </a:r>
          </a:p>
        </p:txBody>
      </p:sp>
      <p:sp>
        <p:nvSpPr>
          <p:cNvPr id="9" name="TextBox 8">
            <a:extLst>
              <a:ext uri="{FF2B5EF4-FFF2-40B4-BE49-F238E27FC236}">
                <a16:creationId xmlns:a16="http://schemas.microsoft.com/office/drawing/2014/main" id="{46E049D5-F222-335E-B936-4F3C6EC64905}"/>
              </a:ext>
            </a:extLst>
          </p:cNvPr>
          <p:cNvSpPr txBox="1"/>
          <p:nvPr/>
        </p:nvSpPr>
        <p:spPr>
          <a:xfrm>
            <a:off x="0" y="893729"/>
            <a:ext cx="3816000" cy="3016210"/>
          </a:xfrm>
          <a:prstGeom prst="rect">
            <a:avLst/>
          </a:prstGeom>
          <a:noFill/>
        </p:spPr>
        <p:txBody>
          <a:bodyPr wrap="square">
            <a:spAutoFit/>
          </a:bodyPr>
          <a:lstStyle/>
          <a:p>
            <a:r>
              <a:rPr lang="az" sz="1100" b="1" dirty="0"/>
              <a:t>1999-cu </a:t>
            </a:r>
            <a:r>
              <a:rPr lang="az" sz="1100" dirty="0"/>
              <a:t>ildə təqdim edilən </a:t>
            </a:r>
            <a:r>
              <a:rPr lang="az" sz="1100" b="1" dirty="0"/>
              <a:t>IEEE 802.11a </a:t>
            </a:r>
            <a:r>
              <a:rPr lang="az" sz="1100" dirty="0"/>
              <a:t>standartı simsiz şəbəkədə irəliyə doğru əhəmiyyətli bir addım atdı. 802.11b ilə eyni vaxtda buraxılsa da, 802.11a daha ixtisaslaşmış, yüksək performanslı mühitləri hədəf aldı:</a:t>
            </a:r>
          </a:p>
          <a:p>
            <a:pPr>
              <a:buFont typeface="Arial" panose="020B0604020202020204" pitchFamily="34" charset="0"/>
              <a:buChar char="•"/>
            </a:pPr>
            <a:r>
              <a:rPr lang="az" sz="1100" b="1" dirty="0"/>
              <a:t>Tezlik diapazonu </a:t>
            </a:r>
            <a:r>
              <a:rPr lang="az" sz="1100" dirty="0"/>
              <a:t>: 802.11a </a:t>
            </a:r>
            <a:r>
              <a:rPr lang="az" sz="1200" b="1" dirty="0"/>
              <a:t>5 GHz tezlik diapazonunda </a:t>
            </a:r>
            <a:r>
              <a:rPr lang="az" sz="1200" dirty="0"/>
              <a:t>işləyir və bu diapazon </a:t>
            </a:r>
            <a:r>
              <a:rPr lang="az" sz="1100" dirty="0"/>
              <a:t>digər cihazlar </a:t>
            </a:r>
            <a:r>
              <a:rPr lang="az" sz="1200" dirty="0"/>
              <a:t>tərəfindən istifadə edilən daha sıx olan 2,4 GHz diapazonundan daha az müdaxiləyə malikdir .</a:t>
            </a:r>
          </a:p>
          <a:p>
            <a:pPr>
              <a:buFont typeface="Arial" panose="020B0604020202020204" pitchFamily="34" charset="0"/>
              <a:buChar char="•"/>
            </a:pPr>
            <a:r>
              <a:rPr lang="az" sz="1100" b="1" dirty="0"/>
              <a:t>Sürət : Maksimum 54 Mbit/s </a:t>
            </a:r>
            <a:r>
              <a:rPr lang="az" sz="1100" dirty="0"/>
              <a:t>məlumat sürəti ilə 802.11a orijinal 802.11 standartına nisbətən əhəmiyyətli sürət artımı təmin edərək, onu daha sürətli məlumat ötürülməsinə ehtiyacı olan proqramlar üçün daha uyğun edir.</a:t>
            </a:r>
          </a:p>
          <a:p>
            <a:pPr>
              <a:buFont typeface="Arial" panose="020B0604020202020204" pitchFamily="34" charset="0"/>
              <a:buChar char="•"/>
            </a:pPr>
            <a:r>
              <a:rPr lang="az" sz="1100" b="1" dirty="0"/>
              <a:t>Diapazon </a:t>
            </a:r>
            <a:r>
              <a:rPr lang="az" sz="1100" dirty="0"/>
              <a:t>: 5 GHz tezlik diapazonu daha qısa effektiv diapazona və daha az divar nüfuzuna malikdir, bu da 802.11a-nı ofislər və ticarət mühitləri kimi daha kiçik, daha az maneəli məkanlar üçün ideal edir.</a:t>
            </a:r>
          </a:p>
        </p:txBody>
      </p:sp>
      <p:sp>
        <p:nvSpPr>
          <p:cNvPr id="11" name="TextBox 10">
            <a:extLst>
              <a:ext uri="{FF2B5EF4-FFF2-40B4-BE49-F238E27FC236}">
                <a16:creationId xmlns:a16="http://schemas.microsoft.com/office/drawing/2014/main" id="{512D48C8-E581-9E51-A6CA-186377292A00}"/>
              </a:ext>
            </a:extLst>
          </p:cNvPr>
          <p:cNvSpPr txBox="1"/>
          <p:nvPr/>
        </p:nvSpPr>
        <p:spPr>
          <a:xfrm>
            <a:off x="3837600" y="916812"/>
            <a:ext cx="3816000" cy="2970044"/>
          </a:xfrm>
          <a:prstGeom prst="rect">
            <a:avLst/>
          </a:prstGeom>
          <a:noFill/>
        </p:spPr>
        <p:txBody>
          <a:bodyPr wrap="square">
            <a:spAutoFit/>
          </a:bodyPr>
          <a:lstStyle/>
          <a:p>
            <a:r>
              <a:rPr lang="az" sz="1100" dirty="0"/>
              <a:t>802.11a ilə eyni vaxtda buraxılan </a:t>
            </a:r>
            <a:r>
              <a:rPr lang="az" sz="1100" b="1" dirty="0"/>
              <a:t>IEEE 802.11b , </a:t>
            </a:r>
            <a:r>
              <a:rPr lang="az" sz="1100" dirty="0"/>
              <a:t>əlverişliliyi və praktik çeşidinə görə istehlakçıların istifadəsi üçün geniş şəkildə qəbul edildi:</a:t>
            </a:r>
          </a:p>
          <a:p>
            <a:pPr>
              <a:buFont typeface="Arial" panose="020B0604020202020204" pitchFamily="34" charset="0"/>
              <a:buChar char="•"/>
            </a:pPr>
            <a:r>
              <a:rPr lang="az" sz="1100" b="1" dirty="0"/>
              <a:t>Tezlik diapazonu </a:t>
            </a:r>
            <a:r>
              <a:rPr lang="az" sz="1100" dirty="0"/>
              <a:t>: 802.11b orijinal 802.11 standartı ilə eyni olan </a:t>
            </a:r>
            <a:r>
              <a:rPr lang="az" sz="1100" b="1" dirty="0"/>
              <a:t>2,4 GHz tezlik diapazonunda işləyir. </a:t>
            </a:r>
            <a:r>
              <a:rPr lang="az" sz="1100" dirty="0"/>
              <a:t>Mikrodalğalı sobalar və simsiz telefonlar kimi cihazlardan müdaxiləyə daha çox meylli olsa da, bu tezlik daha geniş diapazon təmin etdi və ev mühitləri üçün daha uyğun idi.</a:t>
            </a:r>
          </a:p>
          <a:p>
            <a:pPr>
              <a:buFont typeface="Arial" panose="020B0604020202020204" pitchFamily="34" charset="0"/>
              <a:buChar char="•"/>
            </a:pPr>
            <a:r>
              <a:rPr lang="az" sz="1100" b="1" dirty="0"/>
              <a:t>Sürət </a:t>
            </a:r>
            <a:r>
              <a:rPr lang="az" sz="1100" dirty="0"/>
              <a:t>: 802.11b </a:t>
            </a:r>
            <a:r>
              <a:rPr lang="az" sz="1100" b="1" dirty="0"/>
              <a:t>11 Mbit/s təklif etdi ki </a:t>
            </a:r>
            <a:r>
              <a:rPr lang="az" sz="1100" dirty="0"/>
              <a:t>, bu da ilkin 802.11 standartının 2 Mbit/s-dən əhəmiyyətli dərəcədə təkmilləşərək onu ümumi internet istifadəsi və fayl köçürmələri üçün uyğun edir.</a:t>
            </a:r>
          </a:p>
          <a:p>
            <a:pPr>
              <a:buFont typeface="Arial" panose="020B0604020202020204" pitchFamily="34" charset="0"/>
              <a:buChar char="•"/>
            </a:pPr>
            <a:r>
              <a:rPr lang="az" sz="1100" b="1" dirty="0"/>
              <a:t>Uyğunluq və Qəbul </a:t>
            </a:r>
            <a:r>
              <a:rPr lang="az" sz="1100" dirty="0"/>
              <a:t>: Mövcud şəbəkələrlə uyğunluğu və aşağı qiyməti istehlakçı Wi-Fi məhsullarında 802.11b-nin geniş istifadəsinə səbəb oldu və Wi-Fi-ı məişət texnologiyası kimi qurdu.</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7" name="TextBox 6">
            <a:extLst>
              <a:ext uri="{FF2B5EF4-FFF2-40B4-BE49-F238E27FC236}">
                <a16:creationId xmlns:a16="http://schemas.microsoft.com/office/drawing/2014/main" id="{65CB9667-6428-121B-ACEE-9C184459267F}"/>
              </a:ext>
            </a:extLst>
          </p:cNvPr>
          <p:cNvSpPr txBox="1"/>
          <p:nvPr/>
        </p:nvSpPr>
        <p:spPr>
          <a:xfrm>
            <a:off x="5238000" y="62112"/>
            <a:ext cx="4572000" cy="461665"/>
          </a:xfrm>
          <a:prstGeom prst="rect">
            <a:avLst/>
          </a:prstGeom>
          <a:noFill/>
        </p:spPr>
        <p:txBody>
          <a:bodyPr wrap="square">
            <a:spAutoFit/>
          </a:bodyPr>
          <a:lstStyle/>
          <a:p>
            <a:r>
              <a:rPr lang="az" sz="2400" dirty="0"/>
              <a:t>IEEE 802.11g</a:t>
            </a:r>
          </a:p>
        </p:txBody>
      </p:sp>
      <p:sp>
        <p:nvSpPr>
          <p:cNvPr id="9" name="TextBox 8">
            <a:extLst>
              <a:ext uri="{FF2B5EF4-FFF2-40B4-BE49-F238E27FC236}">
                <a16:creationId xmlns:a16="http://schemas.microsoft.com/office/drawing/2014/main" id="{532B561F-A7F0-3E82-563F-8D6C22FA786D}"/>
              </a:ext>
            </a:extLst>
          </p:cNvPr>
          <p:cNvSpPr txBox="1"/>
          <p:nvPr/>
        </p:nvSpPr>
        <p:spPr>
          <a:xfrm>
            <a:off x="3627000" y="581068"/>
            <a:ext cx="4906800" cy="738664"/>
          </a:xfrm>
          <a:prstGeom prst="rect">
            <a:avLst/>
          </a:prstGeom>
          <a:noFill/>
        </p:spPr>
        <p:txBody>
          <a:bodyPr wrap="square">
            <a:spAutoFit/>
          </a:bodyPr>
          <a:lstStyle/>
          <a:p>
            <a:r>
              <a:rPr lang="az" b="1" dirty="0"/>
              <a:t>2003-cü </a:t>
            </a:r>
            <a:r>
              <a:rPr lang="az" dirty="0"/>
              <a:t>ildə təqdim edilən </a:t>
            </a:r>
            <a:r>
              <a:rPr lang="az" b="1" dirty="0"/>
              <a:t>IEEE 802.11g əvvəlki 802.11a </a:t>
            </a:r>
            <a:r>
              <a:rPr lang="az" dirty="0"/>
              <a:t>və </a:t>
            </a:r>
            <a:r>
              <a:rPr lang="az" b="1" dirty="0"/>
              <a:t>802.11b </a:t>
            </a:r>
            <a:endParaRPr lang="en-US" dirty="0"/>
          </a:p>
        </p:txBody>
      </p:sp>
      <p:sp>
        <p:nvSpPr>
          <p:cNvPr id="11" name="Rectangle 2">
            <a:extLst>
              <a:ext uri="{FF2B5EF4-FFF2-40B4-BE49-F238E27FC236}">
                <a16:creationId xmlns:a16="http://schemas.microsoft.com/office/drawing/2014/main" id="{A9658B17-B46C-C673-E1D3-7C30EDC413D0}"/>
              </a:ext>
            </a:extLst>
          </p:cNvPr>
          <p:cNvSpPr>
            <a:spLocks noChangeArrowheads="1"/>
          </p:cNvSpPr>
          <p:nvPr/>
        </p:nvSpPr>
        <p:spPr bwMode="auto">
          <a:xfrm>
            <a:off x="3560956" y="1232922"/>
            <a:ext cx="558304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200" b="1" i="0" u="none" strike="noStrike" cap="none" normalizeH="0" baseline="0" dirty="0">
                <a:ln>
                  <a:noFill/>
                </a:ln>
                <a:solidFill>
                  <a:schemeClr val="tx1"/>
                </a:solidFill>
                <a:effectLst/>
                <a:latin typeface="Arial" panose="020B0604020202020204" pitchFamily="34" charset="0"/>
              </a:rPr>
              <a:t>Tezlik diapazonu </a:t>
            </a:r>
            <a:r>
              <a:rPr kumimoji="0" lang="az" altLang="en-US" sz="1200" b="0" i="0" u="none" strike="noStrike" cap="none" normalizeH="0" baseline="0" dirty="0">
                <a:ln>
                  <a:noFill/>
                </a:ln>
                <a:solidFill>
                  <a:schemeClr val="tx1"/>
                </a:solidFill>
                <a:effectLst/>
                <a:latin typeface="Arial" panose="020B0604020202020204" pitchFamily="34" charset="0"/>
              </a:rPr>
              <a:t>: 802.11g 802.11b ilə eyni olan </a:t>
            </a:r>
            <a:r>
              <a:rPr kumimoji="0" lang="az" altLang="en-US" sz="1200" b="1" i="0" u="none" strike="noStrike" cap="none" normalizeH="0" baseline="0" dirty="0">
                <a:ln>
                  <a:noFill/>
                </a:ln>
                <a:solidFill>
                  <a:schemeClr val="tx1"/>
                </a:solidFill>
                <a:effectLst/>
                <a:latin typeface="Arial" panose="020B0604020202020204" pitchFamily="34" charset="0"/>
              </a:rPr>
              <a:t>2.4 GHz tezliyində işləyir. </a:t>
            </a:r>
            <a:r>
              <a:rPr kumimoji="0" lang="az" altLang="en-US" sz="1200" b="0" i="0" u="none" strike="noStrike" cap="none" normalizeH="0" baseline="0" dirty="0">
                <a:ln>
                  <a:noFill/>
                </a:ln>
                <a:solidFill>
                  <a:schemeClr val="tx1"/>
                </a:solidFill>
                <a:effectLst/>
                <a:latin typeface="Arial" panose="020B0604020202020204" pitchFamily="34" charset="0"/>
              </a:rPr>
              <a:t>Bu, ona 802.11b şəbəkələri ilə daha uzun diapazon və uyğunluq əldə etməyə imkan verdi və onu həm evdə, həm də biznesdə istifadə üçün yaxşı seçim etdi.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200" b="1" i="0" u="none" strike="noStrike" cap="none" normalizeH="0" baseline="0" dirty="0">
                <a:ln>
                  <a:noFill/>
                </a:ln>
                <a:solidFill>
                  <a:schemeClr val="tx1"/>
                </a:solidFill>
                <a:effectLst/>
                <a:latin typeface="Arial" panose="020B0604020202020204" pitchFamily="34" charset="0"/>
              </a:rPr>
              <a:t>Sürət </a:t>
            </a:r>
            <a:r>
              <a:rPr kumimoji="0" lang="az" altLang="en-US" sz="1200" b="0" i="0" u="none" strike="noStrike" cap="none" normalizeH="0" baseline="0" dirty="0">
                <a:ln>
                  <a:noFill/>
                </a:ln>
                <a:solidFill>
                  <a:schemeClr val="tx1"/>
                </a:solidFill>
                <a:effectLst/>
                <a:latin typeface="Arial" panose="020B0604020202020204" pitchFamily="34" charset="0"/>
              </a:rPr>
              <a:t>: Standart 802.11a-ya bənzər, lakin 2,4 GHz diapazonunda </a:t>
            </a:r>
            <a:r>
              <a:rPr kumimoji="0" lang="az" altLang="en-US" sz="1200" b="1" i="0" u="none" strike="noStrike" cap="none" normalizeH="0" baseline="0" dirty="0">
                <a:ln>
                  <a:noFill/>
                </a:ln>
                <a:solidFill>
                  <a:schemeClr val="tx1"/>
                </a:solidFill>
                <a:effectLst/>
                <a:latin typeface="Arial" panose="020B0604020202020204" pitchFamily="34" charset="0"/>
              </a:rPr>
              <a:t>54 Mbit/s maksimum məlumat sürətini təmin edir. </a:t>
            </a:r>
            <a:r>
              <a:rPr kumimoji="0" lang="az" altLang="en-US" sz="1200" b="0" i="0" u="none" strike="noStrike" cap="none" normalizeH="0" baseline="0" dirty="0">
                <a:ln>
                  <a:noFill/>
                </a:ln>
                <a:solidFill>
                  <a:schemeClr val="tx1"/>
                </a:solidFill>
                <a:effectLst/>
                <a:latin typeface="Arial" panose="020B0604020202020204" pitchFamily="34" charset="0"/>
              </a:rPr>
              <a:t>Bu təkmilləşdirmə tamamilə yeni infrastruktur tələb etmədən internetə daha sürətli baxış, video axını və fayl köçürmələrinə imkan verdi.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200" b="1" i="0" u="none" strike="noStrike" cap="none" normalizeH="0" baseline="0" dirty="0">
                <a:ln>
                  <a:noFill/>
                </a:ln>
                <a:solidFill>
                  <a:schemeClr val="tx1"/>
                </a:solidFill>
                <a:effectLst/>
                <a:latin typeface="Arial" panose="020B0604020202020204" pitchFamily="34" charset="0"/>
              </a:rPr>
              <a:t>Geriyə Uyğunluq </a:t>
            </a:r>
            <a:r>
              <a:rPr kumimoji="0" lang="az" altLang="en-US" sz="1200" b="0" i="0" u="none" strike="noStrike" cap="none" normalizeH="0" baseline="0" dirty="0">
                <a:ln>
                  <a:noFill/>
                </a:ln>
                <a:solidFill>
                  <a:schemeClr val="tx1"/>
                </a:solidFill>
                <a:effectLst/>
                <a:latin typeface="Arial" panose="020B0604020202020204" pitchFamily="34" charset="0"/>
              </a:rPr>
              <a:t>: 802.11g-nin əsas üstünlüklərindən biri onun 802.11b ilə </a:t>
            </a:r>
            <a:r>
              <a:rPr kumimoji="0" lang="az" altLang="en-US" sz="1200" b="1" i="0" u="none" strike="noStrike" cap="none" normalizeH="0" baseline="0" dirty="0">
                <a:ln>
                  <a:noFill/>
                </a:ln>
                <a:solidFill>
                  <a:schemeClr val="tx1"/>
                </a:solidFill>
                <a:effectLst/>
                <a:latin typeface="Arial" panose="020B0604020202020204" pitchFamily="34" charset="0"/>
              </a:rPr>
              <a:t>geriyə uyğunluğu idi. </a:t>
            </a:r>
            <a:r>
              <a:rPr kumimoji="0" lang="az" altLang="en-US" sz="1200" b="0" i="0" u="none" strike="noStrike" cap="none" normalizeH="0" baseline="0" dirty="0">
                <a:ln>
                  <a:noFill/>
                </a:ln>
                <a:solidFill>
                  <a:schemeClr val="tx1"/>
                </a:solidFill>
                <a:effectLst/>
                <a:latin typeface="Arial" panose="020B0604020202020204" pitchFamily="34" charset="0"/>
              </a:rPr>
              <a:t>802.11g istifadə edən qurğular köhnə 802.11b şəbəkələrinə qoşula bilər ki, bu da istifadəçilər üçün yeni standarta keçidi qüsursuz edir.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200" b="1" i="0" u="none" strike="noStrike" cap="none" normalizeH="0" baseline="0" dirty="0">
                <a:ln>
                  <a:noFill/>
                </a:ln>
                <a:solidFill>
                  <a:schemeClr val="tx1"/>
                </a:solidFill>
                <a:effectLst/>
                <a:latin typeface="Arial" panose="020B0604020202020204" pitchFamily="34" charset="0"/>
              </a:rPr>
              <a:t>Çatışmazlıqlar </a:t>
            </a:r>
            <a:r>
              <a:rPr kumimoji="0" lang="az" altLang="en-US" sz="1200" b="0" i="0" u="none" strike="noStrike" cap="none" normalizeH="0" baseline="0" dirty="0">
                <a:ln>
                  <a:noFill/>
                </a:ln>
                <a:solidFill>
                  <a:schemeClr val="tx1"/>
                </a:solidFill>
                <a:effectLst/>
                <a:latin typeface="Arial" panose="020B0604020202020204" pitchFamily="34" charset="0"/>
              </a:rPr>
              <a:t>: 2.4 GHz daha yaxşı diapazon təklif etsə də, eyni tezlikdən istifadə edən digər cihazlardan, məsələn, mikrodalğalı sobalardan və Bluetooth cihazlarından müdaxiləyə daha həssasdır. Bu, izdihamlı yerlərdə sürət və etibarlılığa təsir göstərə bilər.</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9" name="TextBox 8">
            <a:extLst>
              <a:ext uri="{FF2B5EF4-FFF2-40B4-BE49-F238E27FC236}">
                <a16:creationId xmlns:a16="http://schemas.microsoft.com/office/drawing/2014/main" id="{08B58F6E-FD71-66CD-CA1C-7BBDE2966F60}"/>
              </a:ext>
            </a:extLst>
          </p:cNvPr>
          <p:cNvSpPr txBox="1"/>
          <p:nvPr/>
        </p:nvSpPr>
        <p:spPr>
          <a:xfrm>
            <a:off x="5518800" y="0"/>
            <a:ext cx="4572000" cy="461665"/>
          </a:xfrm>
          <a:prstGeom prst="rect">
            <a:avLst/>
          </a:prstGeom>
          <a:noFill/>
        </p:spPr>
        <p:txBody>
          <a:bodyPr wrap="square">
            <a:spAutoFit/>
          </a:bodyPr>
          <a:lstStyle/>
          <a:p>
            <a:r>
              <a:rPr lang="az" sz="2400" b="1" dirty="0"/>
              <a:t>IEEE 802.11n</a:t>
            </a:r>
            <a:endParaRPr lang="en-US" sz="2400" dirty="0"/>
          </a:p>
        </p:txBody>
      </p:sp>
      <p:sp>
        <p:nvSpPr>
          <p:cNvPr id="11" name="TextBox 10">
            <a:extLst>
              <a:ext uri="{FF2B5EF4-FFF2-40B4-BE49-F238E27FC236}">
                <a16:creationId xmlns:a16="http://schemas.microsoft.com/office/drawing/2014/main" id="{48E65690-C168-92E1-977B-B761DC69E39C}"/>
              </a:ext>
            </a:extLst>
          </p:cNvPr>
          <p:cNvSpPr txBox="1"/>
          <p:nvPr/>
        </p:nvSpPr>
        <p:spPr>
          <a:xfrm>
            <a:off x="3920400" y="518832"/>
            <a:ext cx="5047200" cy="3939540"/>
          </a:xfrm>
          <a:prstGeom prst="rect">
            <a:avLst/>
          </a:prstGeom>
          <a:noFill/>
        </p:spPr>
        <p:txBody>
          <a:bodyPr wrap="square">
            <a:spAutoFit/>
          </a:bodyPr>
          <a:lstStyle/>
          <a:p>
            <a:r>
              <a:rPr lang="az" sz="1000" b="1" dirty="0"/>
              <a:t>2009-cu </a:t>
            </a:r>
            <a:r>
              <a:rPr lang="az" sz="1000" dirty="0"/>
              <a:t>ildə təqdim edilən </a:t>
            </a:r>
            <a:r>
              <a:rPr lang="az" sz="1000" b="1" dirty="0"/>
              <a:t>IEEE 802.11n </a:t>
            </a:r>
            <a:r>
              <a:rPr lang="az" sz="1000" dirty="0"/>
              <a:t>Wi-Fi texnologiyasında əhəmiyyətli irəliləyiş olub, 802.11g kimi əvvəlki standartlara nisbətən daha yüksək məlumat sürəti, daha geniş diapazon və daha möhkəm performans təklif edir. Xüsusilə yüksək tələbat olan mühitlərdə daha çox cihazı dəstəkləmək və daha hamar bağlantılar təmin etmək qabiliyyətinə görə geniş populyarlıq qazandı.</a:t>
            </a:r>
          </a:p>
          <a:p>
            <a:r>
              <a:rPr lang="az" sz="1000" b="1" dirty="0"/>
              <a:t>IEEE 802.11n əsas xüsusiyyətləri:</a:t>
            </a:r>
          </a:p>
          <a:p>
            <a:pPr>
              <a:buFont typeface="Arial" panose="020B0604020202020204" pitchFamily="34" charset="0"/>
              <a:buChar char="•"/>
            </a:pPr>
            <a:r>
              <a:rPr lang="az" sz="1000" b="1" dirty="0"/>
              <a:t>Dual-Band Support : Əvvəlki standartlardan fərqli olaraq, 802.11n həm 2,4 GHz </a:t>
            </a:r>
            <a:r>
              <a:rPr lang="az" sz="1000" dirty="0"/>
              <a:t>, həm də </a:t>
            </a:r>
            <a:r>
              <a:rPr lang="az" sz="1000" b="1" dirty="0"/>
              <a:t>5 GHz tezlik diapazonlarında </a:t>
            </a:r>
            <a:r>
              <a:rPr lang="az" sz="1000" dirty="0"/>
              <a:t>işləyə bilər . Bu ikili diapazonlu imkan çeviklik təmin edirdi: 2,4 GHz daha geniş diapazon təklif edir, 5 GHz isə müdaxiləni azaldır və daha yüksək məlumat sürətini dəstəkləyir.</a:t>
            </a:r>
          </a:p>
          <a:p>
            <a:pPr>
              <a:buFont typeface="Arial" panose="020B0604020202020204" pitchFamily="34" charset="0"/>
              <a:buChar char="•"/>
            </a:pPr>
            <a:r>
              <a:rPr lang="az" sz="1000" b="1" dirty="0"/>
              <a:t>Daha yüksək sürətlər : 802.11n Wi-Fi sürətini əhəmiyyətli dərəcədə artırdı, maksimum məlumat sürəti 600 Mbit/s </a:t>
            </a:r>
            <a:r>
              <a:rPr lang="az" sz="1000" dirty="0"/>
              <a:t>-ə çatdı (dörd antenna ilə). Bu, onu </a:t>
            </a:r>
            <a:r>
              <a:rPr lang="az" sz="1000" b="1" dirty="0"/>
              <a:t>HD video axını </a:t>
            </a:r>
            <a:r>
              <a:rPr lang="az" sz="1000" dirty="0"/>
              <a:t>, </a:t>
            </a:r>
            <a:r>
              <a:rPr lang="az" sz="1000" b="1" dirty="0"/>
              <a:t>onlayn oyun </a:t>
            </a:r>
            <a:r>
              <a:rPr lang="az" sz="1000" dirty="0"/>
              <a:t>və </a:t>
            </a:r>
            <a:r>
              <a:rPr lang="az" sz="1000" b="1" dirty="0"/>
              <a:t>böyük fayl köçürmələri </a:t>
            </a:r>
            <a:r>
              <a:rPr lang="az" sz="1000" dirty="0"/>
              <a:t>kimi yüksək bant genişliyi tələb edən fəaliyyətlər üçün ideal hala gətirdi .</a:t>
            </a:r>
          </a:p>
          <a:p>
            <a:pPr>
              <a:buFont typeface="Arial" panose="020B0604020202020204" pitchFamily="34" charset="0"/>
              <a:buChar char="•"/>
            </a:pPr>
            <a:r>
              <a:rPr lang="az" sz="1000" b="1" dirty="0"/>
              <a:t>Multiple Input, Multiple Output (MIMO) </a:t>
            </a:r>
            <a:r>
              <a:rPr lang="az" sz="1000" dirty="0"/>
              <a:t>: 802.11n-in əsas nailiyyətlərindən biri həm məlumatların ötürülməsi, həm də qəbulu üçün çoxlu antenalardan istifadə edən </a:t>
            </a:r>
            <a:r>
              <a:rPr lang="az" sz="1000" b="1" dirty="0"/>
              <a:t>MIMO texnologiyası idi. </a:t>
            </a:r>
            <a:r>
              <a:rPr lang="az" sz="1000" dirty="0"/>
              <a:t>MIMO bir neçə məlumat axınının eyni vaxtda göndərilməsinə imkan verərək, sürəti və əlaqə etibarlılığını artıraraq məlumat sürətini artırır.</a:t>
            </a:r>
          </a:p>
          <a:p>
            <a:pPr>
              <a:buFont typeface="Arial" panose="020B0604020202020204" pitchFamily="34" charset="0"/>
              <a:buChar char="•"/>
            </a:pPr>
            <a:r>
              <a:rPr lang="az" sz="1000" b="1" dirty="0"/>
              <a:t>Kanal Bağlantısı : 802.11n </a:t>
            </a:r>
            <a:r>
              <a:rPr lang="az" sz="1000" dirty="0"/>
              <a:t>mövcud bant genişliyini təxminən iki dəfə artırmaq üçün iki 20 MHz kanalı bir 40 MHz kanalda birləşdirən </a:t>
            </a:r>
            <a:r>
              <a:rPr lang="az" sz="1000" b="1" dirty="0"/>
              <a:t>kanal bağlantısı </a:t>
            </a:r>
            <a:r>
              <a:rPr lang="az" sz="1000" dirty="0"/>
              <a:t>konsepsiyasını təqdim etdi . Bu xüsusiyyət xüsusilə 5 GHz diapazonunda ötürmə qabiliyyətini xeyli artırdı.</a:t>
            </a:r>
          </a:p>
          <a:p>
            <a:pPr>
              <a:buFont typeface="Arial" panose="020B0604020202020204" pitchFamily="34" charset="0"/>
              <a:buChar char="•"/>
            </a:pPr>
            <a:r>
              <a:rPr lang="az" sz="1000" b="1" dirty="0"/>
              <a:t>Geriyə Uyğunluq : 802.11n 802.11a/b/g cihazları ilə geriyə uyğun </a:t>
            </a:r>
            <a:r>
              <a:rPr lang="az" sz="1000" dirty="0"/>
              <a:t>olmaq üçün nəzərdə tutulmuşdur və bu, köhnə Wi-Fi standartları ilə rəvan işləməyə imkan verir və istifadəçilərin bütün cihazlarını dərhal dəyişdirmədən təkmilləşdirməsini asanlaşdırır.</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9F86BE-36E3-C862-3721-5024769455AE}"/>
              </a:ext>
            </a:extLst>
          </p:cNvPr>
          <p:cNvSpPr txBox="1"/>
          <p:nvPr/>
        </p:nvSpPr>
        <p:spPr>
          <a:xfrm>
            <a:off x="2111400" y="912"/>
            <a:ext cx="4921200" cy="461665"/>
          </a:xfrm>
          <a:prstGeom prst="rect">
            <a:avLst/>
          </a:prstGeom>
          <a:noFill/>
        </p:spPr>
        <p:txBody>
          <a:bodyPr wrap="square">
            <a:spAutoFit/>
          </a:bodyPr>
          <a:lstStyle/>
          <a:p>
            <a:pPr marL="0" lvl="0" indent="0" algn="l" rtl="0">
              <a:spcBef>
                <a:spcPts val="0"/>
              </a:spcBef>
              <a:spcAft>
                <a:spcPts val="0"/>
              </a:spcAft>
              <a:buNone/>
            </a:pPr>
            <a:r>
              <a:rPr lang="az" sz="2400" dirty="0"/>
              <a:t>IEEE 802.11ac – Wi-Fi 5 dövrü</a:t>
            </a:r>
          </a:p>
        </p:txBody>
      </p:sp>
      <p:sp>
        <p:nvSpPr>
          <p:cNvPr id="4" name="Rectangle 1">
            <a:extLst>
              <a:ext uri="{FF2B5EF4-FFF2-40B4-BE49-F238E27FC236}">
                <a16:creationId xmlns:a16="http://schemas.microsoft.com/office/drawing/2014/main" id="{5E9208D5-ACFB-E078-A696-BFE04644CD92}"/>
              </a:ext>
            </a:extLst>
          </p:cNvPr>
          <p:cNvSpPr>
            <a:spLocks noChangeArrowheads="1"/>
          </p:cNvSpPr>
          <p:nvPr/>
        </p:nvSpPr>
        <p:spPr bwMode="auto">
          <a:xfrm>
            <a:off x="0" y="461665"/>
            <a:ext cx="920338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Eksklüziv olaraq 5 GHz diapazonu </a:t>
            </a:r>
            <a:r>
              <a:rPr kumimoji="0" lang="az" altLang="en-US" sz="1000" b="0" i="0" u="none" strike="noStrike" cap="none" normalizeH="0" baseline="0" dirty="0">
                <a:ln>
                  <a:noFill/>
                </a:ln>
                <a:solidFill>
                  <a:schemeClr val="tx1"/>
                </a:solidFill>
                <a:effectLst/>
                <a:latin typeface="Arial" panose="020B0604020202020204" pitchFamily="34" charset="0"/>
              </a:rPr>
              <a:t>: Əvvəlki standartlardan fərqli olaraq, 802.11ac yalnız </a:t>
            </a:r>
            <a:r>
              <a:rPr kumimoji="0" lang="az" altLang="en-US" sz="1000" b="1" i="0" u="none" strike="noStrike" cap="none" normalizeH="0" baseline="0" dirty="0">
                <a:ln>
                  <a:noFill/>
                </a:ln>
                <a:solidFill>
                  <a:schemeClr val="tx1"/>
                </a:solidFill>
                <a:effectLst/>
                <a:latin typeface="Arial" panose="020B0604020202020204" pitchFamily="34" charset="0"/>
              </a:rPr>
              <a:t>5 GHz diapazonunda işləyir </a:t>
            </a:r>
            <a:r>
              <a:rPr kumimoji="0" lang="az" altLang="en-US" sz="1000" b="0" i="0" u="none" strike="noStrike" cap="none" normalizeH="0" baseline="0" dirty="0">
                <a:ln>
                  <a:noFill/>
                </a:ln>
                <a:solidFill>
                  <a:schemeClr val="tx1"/>
                </a:solidFill>
                <a:effectLst/>
                <a:latin typeface="Arial" panose="020B0604020202020204" pitchFamily="34" charset="0"/>
              </a:rPr>
              <a:t>və bu, sıx 2,4 GHz diapazonu ilə müqayisədə daha az müdaxilə təklif edir və daha sabit və yüksək sürətli bağlantılara imkan verir.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Daha yüksək məlumat sürəti </a:t>
            </a:r>
            <a:r>
              <a:rPr kumimoji="0" lang="az" altLang="en-US" sz="1000" b="0" i="0" u="none" strike="noStrike" cap="none" normalizeH="0" baseline="0" dirty="0">
                <a:ln>
                  <a:noFill/>
                </a:ln>
                <a:solidFill>
                  <a:schemeClr val="tx1"/>
                </a:solidFill>
                <a:effectLst/>
                <a:latin typeface="Arial" panose="020B0604020202020204" pitchFamily="34" charset="0"/>
              </a:rPr>
              <a:t>: 802.11ac-ın əsas nailiyyətlərindən biri onun maksimum məlumat sürətində kəskin artımı idi. O , Wave 2 iterasiyasında </a:t>
            </a:r>
            <a:r>
              <a:rPr kumimoji="0" lang="az" altLang="en-US" sz="1000" b="1" i="0" u="none" strike="noStrike" cap="none" normalizeH="0" baseline="0" dirty="0">
                <a:ln>
                  <a:noFill/>
                </a:ln>
                <a:solidFill>
                  <a:schemeClr val="tx1"/>
                </a:solidFill>
                <a:effectLst/>
                <a:latin typeface="Arial" panose="020B0604020202020204" pitchFamily="34" charset="0"/>
              </a:rPr>
              <a:t>3,5 Gbit/s-ə qədər nəzəri sürətləri </a:t>
            </a:r>
            <a:r>
              <a:rPr kumimoji="0" lang="az" altLang="en-US" sz="1000" b="0" i="0" u="none" strike="noStrike" cap="none" normalizeH="0" baseline="0" dirty="0">
                <a:ln>
                  <a:noFill/>
                </a:ln>
                <a:solidFill>
                  <a:schemeClr val="tx1"/>
                </a:solidFill>
                <a:effectLst/>
                <a:latin typeface="Arial" panose="020B0604020202020204" pitchFamily="34" charset="0"/>
              </a:rPr>
              <a:t>dəstəkləyir və onu </a:t>
            </a:r>
            <a:r>
              <a:rPr kumimoji="0" lang="az" altLang="en-US" sz="1000" b="1" i="0" u="none" strike="noStrike" cap="none" normalizeH="0" baseline="0" dirty="0">
                <a:ln>
                  <a:noFill/>
                </a:ln>
                <a:solidFill>
                  <a:schemeClr val="tx1"/>
                </a:solidFill>
                <a:effectLst/>
                <a:latin typeface="Arial" panose="020B0604020202020204" pitchFamily="34" charset="0"/>
              </a:rPr>
              <a:t>4K axın </a:t>
            </a:r>
            <a:r>
              <a:rPr kumimoji="0" lang="az" altLang="en-US" sz="1000" b="0" i="0" u="none" strike="noStrike" cap="none" normalizeH="0" baseline="0" dirty="0">
                <a:ln>
                  <a:noFill/>
                </a:ln>
                <a:solidFill>
                  <a:schemeClr val="tx1"/>
                </a:solidFill>
                <a:effectLst/>
                <a:latin typeface="Arial" panose="020B0604020202020204" pitchFamily="34" charset="0"/>
              </a:rPr>
              <a:t>, </a:t>
            </a:r>
            <a:r>
              <a:rPr kumimoji="0" lang="az" altLang="en-US" sz="1000" b="1" i="0" u="none" strike="noStrike" cap="none" normalizeH="0" baseline="0" dirty="0">
                <a:ln>
                  <a:noFill/>
                </a:ln>
                <a:solidFill>
                  <a:schemeClr val="tx1"/>
                </a:solidFill>
                <a:effectLst/>
                <a:latin typeface="Arial" panose="020B0604020202020204" pitchFamily="34" charset="0"/>
              </a:rPr>
              <a:t>VR proqramları </a:t>
            </a:r>
            <a:r>
              <a:rPr kumimoji="0" lang="az" altLang="en-US" sz="1000" b="0" i="0" u="none" strike="noStrike" cap="none" normalizeH="0" baseline="0" dirty="0">
                <a:ln>
                  <a:noFill/>
                </a:ln>
                <a:solidFill>
                  <a:schemeClr val="tx1"/>
                </a:solidFill>
                <a:effectLst/>
                <a:latin typeface="Arial" panose="020B0604020202020204" pitchFamily="34" charset="0"/>
              </a:rPr>
              <a:t>və </a:t>
            </a:r>
            <a:r>
              <a:rPr kumimoji="0" lang="az" altLang="en-US" sz="1000" b="1" i="0" u="none" strike="noStrike" cap="none" normalizeH="0" baseline="0" dirty="0">
                <a:ln>
                  <a:noFill/>
                </a:ln>
                <a:solidFill>
                  <a:schemeClr val="tx1"/>
                </a:solidFill>
                <a:effectLst/>
                <a:latin typeface="Arial" panose="020B0604020202020204" pitchFamily="34" charset="0"/>
              </a:rPr>
              <a:t>çox istifadəçili oyun kimi geniş bant genişliyi tələb edən tapşırıqlar üçün mükəmməl edir </a:t>
            </a:r>
            <a:r>
              <a:rPr kumimoji="0" lang="az" altLang="en-US" sz="1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Daha Geniş Kanallar (80 MHz və 160 MHz) : 802.11ac 80 MHz və 160 MHz </a:t>
            </a:r>
            <a:r>
              <a:rPr kumimoji="0" lang="az" altLang="en-US" sz="1000" b="0" i="0" u="none" strike="noStrike" cap="none" normalizeH="0" baseline="0" dirty="0">
                <a:ln>
                  <a:noFill/>
                </a:ln>
                <a:solidFill>
                  <a:schemeClr val="tx1"/>
                </a:solidFill>
                <a:effectLst/>
                <a:latin typeface="Arial" panose="020B0604020202020204" pitchFamily="34" charset="0"/>
              </a:rPr>
              <a:t>daha geniş kanal genişliklərini təqdim etdi ki, bu da hər bir kanaldan daha çox məlumatın keçməsinə imkan verir, istifadə olunan 20 MHz və ya 40 MHz kanallarla müqayisədə ötürücülük qabiliyyətini effektiv şəkildə ikiqat və ya dörd dəfə artırır. əvvəlki standartlar.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Çox istifadəçili MIMO (MU-MIMO) </a:t>
            </a:r>
            <a:r>
              <a:rPr kumimoji="0" lang="az" altLang="en-US" sz="1000" b="0" i="0" u="none" strike="noStrike" cap="none" normalizeH="0" baseline="0" dirty="0">
                <a:ln>
                  <a:noFill/>
                </a:ln>
                <a:solidFill>
                  <a:schemeClr val="tx1"/>
                </a:solidFill>
                <a:effectLst/>
                <a:latin typeface="Arial" panose="020B0604020202020204" pitchFamily="34" charset="0"/>
              </a:rPr>
              <a:t>: 802.11ac Wave 2-də əhəmiyyətli irəliləyiş birdən çox cihazın marşrutlaşdırıcı ilə eyni vaxtda əlaqə saxlamasına imkan verən </a:t>
            </a:r>
            <a:r>
              <a:rPr kumimoji="0" lang="az" altLang="en-US" sz="1000" b="1" i="0" u="none" strike="noStrike" cap="none" normalizeH="0" baseline="0" dirty="0">
                <a:ln>
                  <a:noFill/>
                </a:ln>
                <a:solidFill>
                  <a:schemeClr val="tx1"/>
                </a:solidFill>
                <a:effectLst/>
                <a:latin typeface="Arial" panose="020B0604020202020204" pitchFamily="34" charset="0"/>
              </a:rPr>
              <a:t>MU-MIMO texnologiyası oldu. </a:t>
            </a:r>
            <a:r>
              <a:rPr kumimoji="0" lang="az" altLang="en-US" sz="1000" b="0" i="0" u="none" strike="noStrike" cap="none" normalizeH="0" baseline="0" dirty="0">
                <a:ln>
                  <a:noFill/>
                </a:ln>
                <a:solidFill>
                  <a:schemeClr val="tx1"/>
                </a:solidFill>
                <a:effectLst/>
                <a:latin typeface="Arial" panose="020B0604020202020204" pitchFamily="34" charset="0"/>
              </a:rPr>
              <a:t>Bu texnologiya çoxlu aktiv istifadəçinin olduğu mühitlərdə performansı kəskin şəkildə təkmilləşdirərək, sıxlığı azaldıb və səmərəliliyi artırıb.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Beamforming </a:t>
            </a:r>
            <a:r>
              <a:rPr kumimoji="0" lang="az" altLang="en-US" sz="1000" b="0" i="0" u="none" strike="noStrike" cap="none" normalizeH="0" baseline="0" dirty="0">
                <a:ln>
                  <a:noFill/>
                </a:ln>
                <a:solidFill>
                  <a:schemeClr val="tx1"/>
                </a:solidFill>
                <a:effectLst/>
                <a:latin typeface="Arial" panose="020B0604020202020204" pitchFamily="34" charset="0"/>
              </a:rPr>
              <a:t>: 802.11ac daxil edilmiş </a:t>
            </a:r>
            <a:r>
              <a:rPr kumimoji="0" lang="az" altLang="en-US" sz="1000" b="1" i="0" u="none" strike="noStrike" cap="none" normalizeH="0" baseline="0" dirty="0">
                <a:ln>
                  <a:noFill/>
                </a:ln>
                <a:solidFill>
                  <a:schemeClr val="tx1"/>
                </a:solidFill>
                <a:effectLst/>
                <a:latin typeface="Arial" panose="020B0604020202020204" pitchFamily="34" charset="0"/>
              </a:rPr>
              <a:t>beamforming texnologiyası </a:t>
            </a:r>
            <a:r>
              <a:rPr kumimoji="0" lang="az" altLang="en-US" sz="1000" b="0" i="0" u="none" strike="noStrike" cap="none" normalizeH="0" baseline="0" dirty="0">
                <a:ln>
                  <a:noFill/>
                </a:ln>
                <a:solidFill>
                  <a:schemeClr val="tx1"/>
                </a:solidFill>
                <a:effectLst/>
                <a:latin typeface="Arial" panose="020B0604020202020204" pitchFamily="34" charset="0"/>
              </a:rPr>
              <a:t>, Wi-Fi siqnallarını bütün istiqamətlərdə yayım etmək əvəzinə xüsusi cihazlara yönəldən texnologiyadır. Bu, xüsusilə şəbəkənin kənarlarında siqnal gücünü yaxşılaşdırmağa kömək edir, nəticədə daha yaxşı əhatə dairəsi və əlaqənin etibarlılığı təmin edilir.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Geriyə Uyğunluq </a:t>
            </a:r>
            <a:r>
              <a:rPr kumimoji="0" lang="az" altLang="en-US" sz="1000" b="0" i="0" u="none" strike="noStrike" cap="none" normalizeH="0" baseline="0" dirty="0">
                <a:ln>
                  <a:noFill/>
                </a:ln>
                <a:solidFill>
                  <a:schemeClr val="tx1"/>
                </a:solidFill>
                <a:effectLst/>
                <a:latin typeface="Arial" panose="020B0604020202020204" pitchFamily="34" charset="0"/>
              </a:rPr>
              <a:t>: 5 GHz diapazonunda işlədiyi halda, 802.11ac hələ də </a:t>
            </a:r>
            <a:r>
              <a:rPr kumimoji="0" lang="az" altLang="en-US" sz="1000" b="1" i="0" u="none" strike="noStrike" cap="none" normalizeH="0" baseline="0" dirty="0">
                <a:ln>
                  <a:noFill/>
                </a:ln>
                <a:solidFill>
                  <a:schemeClr val="tx1"/>
                </a:solidFill>
                <a:effectLst/>
                <a:latin typeface="Arial" panose="020B0604020202020204" pitchFamily="34" charset="0"/>
              </a:rPr>
              <a:t>802.11a/n </a:t>
            </a:r>
            <a:r>
              <a:rPr kumimoji="0" lang="az" altLang="en-US" sz="1000" b="0" i="0" u="none" strike="noStrike" cap="none" normalizeH="0" baseline="0" dirty="0">
                <a:ln>
                  <a:noFill/>
                </a:ln>
                <a:solidFill>
                  <a:schemeClr val="tx1"/>
                </a:solidFill>
                <a:effectLst/>
                <a:latin typeface="Arial" panose="020B0604020202020204" pitchFamily="34" charset="0"/>
              </a:rPr>
              <a:t>cihazları ilə geriyə uyğundur, bu da istifadəçilərin marşrutlaşdırıcılarını və cihazlarını təkmilləşdirməsi ilə daha hamar keçidlərə imkan verir.</a:t>
            </a:r>
          </a:p>
        </p:txBody>
      </p:sp>
      <p:pic>
        <p:nvPicPr>
          <p:cNvPr id="6" name="Picture 5">
            <a:extLst>
              <a:ext uri="{FF2B5EF4-FFF2-40B4-BE49-F238E27FC236}">
                <a16:creationId xmlns:a16="http://schemas.microsoft.com/office/drawing/2014/main" id="{0B319B2F-8C31-339A-3C9C-6C8F926AAAF9}"/>
              </a:ext>
            </a:extLst>
          </p:cNvPr>
          <p:cNvPicPr>
            <a:picLocks noChangeAspect="1"/>
          </p:cNvPicPr>
          <p:nvPr/>
        </p:nvPicPr>
        <p:blipFill>
          <a:blip r:embed="rId2"/>
          <a:stretch>
            <a:fillRect/>
          </a:stretch>
        </p:blipFill>
        <p:spPr>
          <a:xfrm>
            <a:off x="3009600" y="2480395"/>
            <a:ext cx="3433424" cy="2539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09340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595C1-C880-A29A-0678-5B12AAA5ADA5}"/>
              </a:ext>
            </a:extLst>
          </p:cNvPr>
          <p:cNvSpPr txBox="1"/>
          <p:nvPr/>
        </p:nvSpPr>
        <p:spPr>
          <a:xfrm>
            <a:off x="2835000" y="76512"/>
            <a:ext cx="5266800" cy="461665"/>
          </a:xfrm>
          <a:prstGeom prst="rect">
            <a:avLst/>
          </a:prstGeom>
          <a:noFill/>
        </p:spPr>
        <p:txBody>
          <a:bodyPr wrap="square">
            <a:spAutoFit/>
          </a:bodyPr>
          <a:lstStyle/>
          <a:p>
            <a:pPr marL="0" lvl="0" indent="0" algn="l" rtl="0">
              <a:spcBef>
                <a:spcPts val="0"/>
              </a:spcBef>
              <a:spcAft>
                <a:spcPts val="0"/>
              </a:spcAft>
              <a:buNone/>
            </a:pPr>
            <a:r>
              <a:rPr lang="az" sz="2400" dirty="0"/>
              <a:t>IEEE 802.11ax (Wi-Fi 6)</a:t>
            </a:r>
          </a:p>
        </p:txBody>
      </p:sp>
      <p:sp>
        <p:nvSpPr>
          <p:cNvPr id="4" name="Rectangle 1">
            <a:extLst>
              <a:ext uri="{FF2B5EF4-FFF2-40B4-BE49-F238E27FC236}">
                <a16:creationId xmlns:a16="http://schemas.microsoft.com/office/drawing/2014/main" id="{361BBAB5-0350-C4A9-AABB-17394D283922}"/>
              </a:ext>
            </a:extLst>
          </p:cNvPr>
          <p:cNvSpPr>
            <a:spLocks noChangeArrowheads="1"/>
          </p:cNvSpPr>
          <p:nvPr/>
        </p:nvSpPr>
        <p:spPr bwMode="auto">
          <a:xfrm>
            <a:off x="205199" y="615121"/>
            <a:ext cx="893880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Təkmilləşdirilmiş Sürət və Səmərəlilik : Wi-Fi 6 nəzəri maksimum sürətlərdə 10 Gbit/s- </a:t>
            </a:r>
            <a:r>
              <a:rPr kumimoji="0" lang="az" altLang="en-US" sz="1000" b="0" i="0" u="none" strike="noStrike" cap="none" normalizeH="0" baseline="0" dirty="0">
                <a:ln>
                  <a:noFill/>
                </a:ln>
                <a:solidFill>
                  <a:schemeClr val="tx1"/>
                </a:solidFill>
                <a:effectLst/>
                <a:latin typeface="Arial" panose="020B0604020202020204" pitchFamily="34" charset="0"/>
              </a:rPr>
              <a:t>ə qədər təmin edir , real dünya sürəti Wi-Fi 5-dən xüsusilə yüksəkdir. Bu, onu </a:t>
            </a:r>
            <a:r>
              <a:rPr kumimoji="0" lang="az" altLang="en-US" sz="1000" b="1" i="0" u="none" strike="noStrike" cap="none" normalizeH="0" baseline="0" dirty="0">
                <a:ln>
                  <a:noFill/>
                </a:ln>
                <a:solidFill>
                  <a:schemeClr val="tx1"/>
                </a:solidFill>
                <a:effectLst/>
                <a:latin typeface="Arial" panose="020B0604020202020204" pitchFamily="34" charset="0"/>
              </a:rPr>
              <a:t>4K axın </a:t>
            </a:r>
            <a:r>
              <a:rPr kumimoji="0" lang="az" altLang="en-US" sz="1000" b="0" i="0" u="none" strike="noStrike" cap="none" normalizeH="0" baseline="0" dirty="0">
                <a:ln>
                  <a:noFill/>
                </a:ln>
                <a:solidFill>
                  <a:schemeClr val="tx1"/>
                </a:solidFill>
                <a:effectLst/>
                <a:latin typeface="Arial" panose="020B0604020202020204" pitchFamily="34" charset="0"/>
              </a:rPr>
              <a:t>, </a:t>
            </a:r>
            <a:r>
              <a:rPr kumimoji="0" lang="az" altLang="en-US" sz="1000" b="1" i="0" u="none" strike="noStrike" cap="none" normalizeH="0" baseline="0" dirty="0">
                <a:ln>
                  <a:noFill/>
                </a:ln>
                <a:solidFill>
                  <a:schemeClr val="tx1"/>
                </a:solidFill>
                <a:effectLst/>
                <a:latin typeface="Arial" panose="020B0604020202020204" pitchFamily="34" charset="0"/>
              </a:rPr>
              <a:t>AR kimi bant genişliyi tələb edən tapşırıqlar üçün ideal edir. /VR </a:t>
            </a:r>
            <a:r>
              <a:rPr kumimoji="0" lang="az" altLang="en-US" sz="1000" b="0" i="0" u="none" strike="noStrike" cap="none" normalizeH="0" baseline="0" dirty="0">
                <a:ln>
                  <a:noFill/>
                </a:ln>
                <a:solidFill>
                  <a:schemeClr val="tx1"/>
                </a:solidFill>
                <a:effectLst/>
                <a:latin typeface="Arial" panose="020B0604020202020204" pitchFamily="34" charset="0"/>
              </a:rPr>
              <a:t>və </a:t>
            </a:r>
            <a:r>
              <a:rPr kumimoji="0" lang="az" altLang="en-US" sz="1000" b="1" i="0" u="none" strike="noStrike" cap="none" normalizeH="0" baseline="0" dirty="0">
                <a:ln>
                  <a:noFill/>
                </a:ln>
                <a:solidFill>
                  <a:schemeClr val="tx1"/>
                </a:solidFill>
                <a:effectLst/>
                <a:latin typeface="Arial" panose="020B0604020202020204" pitchFamily="34" charset="0"/>
              </a:rPr>
              <a:t>video konfrans </a:t>
            </a:r>
            <a:r>
              <a:rPr kumimoji="0" lang="az" altLang="en-US" sz="1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İzdihamlı mühitlərdə daha yaxşı performans </a:t>
            </a:r>
            <a:r>
              <a:rPr kumimoji="0" lang="az" altLang="en-US" sz="1000" b="0" i="0" u="none" strike="noStrike" cap="none" normalizeH="0" baseline="0" dirty="0">
                <a:ln>
                  <a:noFill/>
                </a:ln>
                <a:solidFill>
                  <a:schemeClr val="tx1"/>
                </a:solidFill>
                <a:effectLst/>
                <a:latin typeface="Arial" panose="020B0604020202020204" pitchFamily="34" charset="0"/>
              </a:rPr>
              <a:t>: Wi-Fi 6 çoxsaylı cihazların eyni vaxtda qoşulduğu stadionlar, ticarət mərkəzləri və ofislər kimi tıxaclı ərazilərdə yaxşı işləmək üçün nəzərdə tutulub. O, müdaxiləni azaltmaq və çoxlu əlaqəni effektiv idarə etmək üçün bir neçə texnologiyadan istifadə edir.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Ortoqonal Tezlik Bölmə Çoxsaylı Giriş (OFDMA) </a:t>
            </a:r>
            <a:r>
              <a:rPr kumimoji="0" lang="az" altLang="en-US" sz="1000" b="0" i="0" u="none" strike="noStrike" cap="none" normalizeH="0" baseline="0" dirty="0">
                <a:ln>
                  <a:noFill/>
                </a:ln>
                <a:solidFill>
                  <a:schemeClr val="tx1"/>
                </a:solidFill>
                <a:effectLst/>
                <a:latin typeface="Arial" panose="020B0604020202020204" pitchFamily="34" charset="0"/>
              </a:rPr>
              <a:t>: Bu texnologiya Wi-Fi 6 marşrutlaşdırıcılarına bir kanalı daha kiçik alt-kanallara bölməyə imkan verir ki, bu da ona birdən çox cihaza minimum gecikmə ilə xidmət göstərməyə imkan verir. OFDMA xüsusilə çox sayda aktiv istifadəçinin olduğu mühitlərdə şəbəkənin səmərəliliyini əhəmiyyətli dərəcədə artırır.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MU-MIMO Təkmilləşdirmələri : Wi-Fi 5 aşağı bağlantı məlumatları üçün MU-MIMO </a:t>
            </a:r>
            <a:r>
              <a:rPr kumimoji="0" lang="az" altLang="en-US" sz="1000" b="0" i="0" u="none" strike="noStrike" cap="none" normalizeH="0" baseline="0" dirty="0">
                <a:ln>
                  <a:noFill/>
                </a:ln>
                <a:solidFill>
                  <a:schemeClr val="tx1"/>
                </a:solidFill>
                <a:effectLst/>
                <a:latin typeface="Arial" panose="020B0604020202020204" pitchFamily="34" charset="0"/>
              </a:rPr>
              <a:t>(Çox İstifadəçi Çoxlu Giriş Çoxlu Çıxış) təqdim edərkən , Wi-Fi 6 MU-MIMO-nu həm yuxarı, həm də aşağı bağlantıya genişləndirir. Bu təkmilləşdirmə o deməkdir ki, birdən çox cihaz eyni vaxtda məlumat göndərə və qəbul edə bilər, şəbəkə sıxlığını azaldır, sürət və səmərəliliyi artırır.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Hədəf Oyanma Vaxtı (TWT) </a:t>
            </a:r>
            <a:r>
              <a:rPr kumimoji="0" lang="az" altLang="en-US" sz="1000" b="0" i="0" u="none" strike="noStrike" cap="none" normalizeH="0" baseline="0" dirty="0">
                <a:ln>
                  <a:noFill/>
                </a:ln>
                <a:solidFill>
                  <a:schemeClr val="tx1"/>
                </a:solidFill>
                <a:effectLst/>
                <a:latin typeface="Arial" panose="020B0604020202020204" pitchFamily="34" charset="0"/>
              </a:rPr>
              <a:t>: TWT, cihazların məlumat göndərmək və ya qəbul etmək üçün oyanmasını planlaşdıran bir xüsusiyyətdir. İstifadə edilmədikdə cihazların "yatmasına" icazə verməklə, TWT batareyanın boşaldılmasını azaldır ki, bu da IoT cihazları və digər batareya ilə işləyən qadcetlər üçün xüsusilə faydalıdır və ümumi səmərəliliyi artırır.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1024-QAM (Quadrature Amplitude Modulation) </a:t>
            </a:r>
            <a:r>
              <a:rPr kumimoji="0" lang="az" altLang="en-US" sz="1000" b="0" i="0" u="none" strike="noStrike" cap="none" normalizeH="0" baseline="0" dirty="0">
                <a:ln>
                  <a:noFill/>
                </a:ln>
                <a:solidFill>
                  <a:schemeClr val="tx1"/>
                </a:solidFill>
                <a:effectLst/>
                <a:latin typeface="Arial" panose="020B0604020202020204" pitchFamily="34" charset="0"/>
              </a:rPr>
              <a:t>: Wi-Fi 6, Wi-Fi 5-in 256-QAM ilə müqayisədə ümumi ötürmə qabiliyyətini təxminən 25% artıraraq, hər bir ötürmənin daha çox məlumat daşımasına imkan verən yeni modulyasiya sxemi olan 1024-QAM təqdim edir.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Təkmilləşdirilmiş diapazon və əhatə dairəsi </a:t>
            </a:r>
            <a:r>
              <a:rPr kumimoji="0" lang="az" altLang="en-US" sz="1000" b="0" i="0" u="none" strike="noStrike" cap="none" normalizeH="0" baseline="0" dirty="0">
                <a:ln>
                  <a:noFill/>
                </a:ln>
                <a:solidFill>
                  <a:schemeClr val="tx1"/>
                </a:solidFill>
                <a:effectLst/>
                <a:latin typeface="Arial" panose="020B0604020202020204" pitchFamily="34" charset="0"/>
              </a:rPr>
              <a:t>: Wi-Fi 6 divarlar və mebel kimi maneələrin olduğu mühitlərdə daha yaxşı işləyir və siqnalların daha uzağa çatmasına imkan verir. O, həmçinin siqnalları cihazlara yönəltmək, diapazonu və siqnal sabitliyini artırmaq üçün </a:t>
            </a:r>
            <a:r>
              <a:rPr kumimoji="0" lang="az" altLang="en-US" sz="1000" b="1" i="0" u="none" strike="noStrike" cap="none" normalizeH="0" baseline="0" dirty="0">
                <a:ln>
                  <a:noFill/>
                </a:ln>
                <a:solidFill>
                  <a:schemeClr val="tx1"/>
                </a:solidFill>
                <a:effectLst/>
                <a:latin typeface="Arial" panose="020B0604020202020204" pitchFamily="34" charset="0"/>
              </a:rPr>
              <a:t>şüa formalaşdırmanı özündə birləşdirir.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z" altLang="en-US" sz="1000" b="1" i="0" u="none" strike="noStrike" cap="none" normalizeH="0" baseline="0" dirty="0">
                <a:ln>
                  <a:noFill/>
                </a:ln>
                <a:solidFill>
                  <a:schemeClr val="tx1"/>
                </a:solidFill>
                <a:effectLst/>
                <a:latin typeface="Arial" panose="020B0604020202020204" pitchFamily="34" charset="0"/>
              </a:rPr>
              <a:t>Geriyə Uyğunluq </a:t>
            </a:r>
            <a:r>
              <a:rPr kumimoji="0" lang="az" altLang="en-US" sz="1000" b="0" i="0" u="none" strike="noStrike" cap="none" normalizeH="0" baseline="0" dirty="0">
                <a:ln>
                  <a:noFill/>
                </a:ln>
                <a:solidFill>
                  <a:schemeClr val="tx1"/>
                </a:solidFill>
                <a:effectLst/>
                <a:latin typeface="Arial" panose="020B0604020202020204" pitchFamily="34" charset="0"/>
              </a:rPr>
              <a:t>: Wi-Fi 6 marşrutlaşdırıcıları Wi-Fi 5 (802.11ac) və əvvəlki standartları dəstəkləyən köhnə cihazlarla geriyə uyğundur, beləliklə istifadəçilər uyğunluq problemlərindən narahat olmadan Wi-Fi 6-a təkmilləşə bilərlər.</a:t>
            </a:r>
          </a:p>
        </p:txBody>
      </p:sp>
    </p:spTree>
    <p:extLst>
      <p:ext uri="{BB962C8B-B14F-4D97-AF65-F5344CB8AC3E}">
        <p14:creationId xmlns:p14="http://schemas.microsoft.com/office/powerpoint/2010/main" val="3501286367"/>
      </p:ext>
    </p:extLst>
  </p:cSld>
  <p:clrMapOvr>
    <a:masterClrMapping/>
  </p:clrMapOvr>
  <p:transition spd="slow">
    <p:push dir="u"/>
  </p:transition>
</p:sld>
</file>

<file path=ppt/theme/theme1.xml><?xml version="1.0" encoding="utf-8"?>
<a:theme xmlns:a="http://schemas.openxmlformats.org/drawingml/2006/main" name="Tech Startup XL by Slidesgo">
  <a:themeElements>
    <a:clrScheme name="Simple Light">
      <a:dk1>
        <a:srgbClr val="000000"/>
      </a:dk1>
      <a:lt1>
        <a:srgbClr val="FFFFFF"/>
      </a:lt1>
      <a:dk2>
        <a:srgbClr val="595959"/>
      </a:dk2>
      <a:lt2>
        <a:srgbClr val="EEEEEE"/>
      </a:lt2>
      <a:accent1>
        <a:srgbClr val="88D3CE"/>
      </a:accent1>
      <a:accent2>
        <a:srgbClr val="423864"/>
      </a:accent2>
      <a:accent3>
        <a:srgbClr val="78909C"/>
      </a:accent3>
      <a:accent4>
        <a:srgbClr val="88D3CE"/>
      </a:accent4>
      <a:accent5>
        <a:srgbClr val="0097A7"/>
      </a:accent5>
      <a:accent6>
        <a:srgbClr val="42386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2087</Words>
  <Application>Microsoft Office PowerPoint</Application>
  <PresentationFormat>On-screen Show (16:9)</PresentationFormat>
  <Paragraphs>71</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 Condensed Light</vt:lpstr>
      <vt:lpstr>Livvic</vt:lpstr>
      <vt:lpstr>Squada One</vt:lpstr>
      <vt:lpstr>Arial</vt:lpstr>
      <vt:lpstr>Fira Sans Extra Condensed Medium</vt:lpstr>
      <vt:lpstr>Tech Startup XL by Slidesgo</vt:lpstr>
      <vt:lpstr>SİMSİZ TƏHLÜKƏSİZLİK  MÜƏLLİM:MEHRAN HEMATYAR  TƏLƏBƏ:ASİF QULİYEV  696.22ES</vt:lpstr>
      <vt:lpstr>PLAN</vt:lpstr>
      <vt:lpstr>Wi-Fi standartlarına giriş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İSTİFADƏLƏR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WIRESLESS SECURITY TEACHER:MEHRAN HEMATYAR STUDENT:ASIF GULIYEV 696.22ES</dc:title>
  <cp:lastModifiedBy>ASIF QULIYEV</cp:lastModifiedBy>
  <cp:revision>2</cp:revision>
  <dcterms:modified xsi:type="dcterms:W3CDTF">2024-11-20T09:51:43Z</dcterms:modified>
</cp:coreProperties>
</file>